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ink/ink2.xml" ContentType="application/inkml+xml"/>
  <Override PartName="/ppt/notesSlides/notesSlide5.xml" ContentType="application/vnd.openxmlformats-officedocument.presentationml.notesSlide+xml"/>
  <Override PartName="/ppt/ink/ink3.xml" ContentType="application/inkml+xml"/>
  <Override PartName="/ppt/notesSlides/notesSlide6.xml" ContentType="application/vnd.openxmlformats-officedocument.presentationml.notesSlide+xml"/>
  <Override PartName="/ppt/ink/ink4.xml" ContentType="application/inkml+xml"/>
  <Override PartName="/ppt/notesSlides/notesSlide7.xml" ContentType="application/vnd.openxmlformats-officedocument.presentationml.notesSlide+xml"/>
  <Override PartName="/ppt/ink/ink5.xml" ContentType="application/inkml+xml"/>
  <Override PartName="/ppt/notesSlides/notesSlide8.xml" ContentType="application/vnd.openxmlformats-officedocument.presentationml.notesSlide+xml"/>
  <Override PartName="/ppt/ink/ink6.xml" ContentType="application/inkml+xml"/>
  <Override PartName="/ppt/notesSlides/notesSlide9.xml" ContentType="application/vnd.openxmlformats-officedocument.presentationml.notesSlide+xml"/>
  <Override PartName="/ppt/ink/ink7.xml" ContentType="application/inkml+xml"/>
  <Override PartName="/ppt/notesSlides/notesSlide10.xml" ContentType="application/vnd.openxmlformats-officedocument.presentationml.notesSlide+xml"/>
  <Override PartName="/ppt/ink/ink8.xml" ContentType="application/inkml+xml"/>
  <Override PartName="/ppt/notesSlides/notesSlide11.xml" ContentType="application/vnd.openxmlformats-officedocument.presentationml.notesSlide+xml"/>
  <Override PartName="/ppt/ink/ink9.xml" ContentType="application/inkml+xml"/>
  <Override PartName="/ppt/notesSlides/notesSlide12.xml" ContentType="application/vnd.openxmlformats-officedocument.presentationml.notesSlide+xml"/>
  <Override PartName="/ppt/ink/ink10.xml" ContentType="application/inkml+xml"/>
  <Override PartName="/ppt/notesSlides/notesSlide13.xml" ContentType="application/vnd.openxmlformats-officedocument.presentationml.notesSlide+xml"/>
  <Override PartName="/ppt/ink/ink11.xml" ContentType="application/inkml+xml"/>
  <Override PartName="/ppt/notesSlides/notesSlide14.xml" ContentType="application/vnd.openxmlformats-officedocument.presentationml.notesSlide+xml"/>
  <Override PartName="/ppt/ink/ink12.xml" ContentType="application/inkml+xml"/>
  <Override PartName="/ppt/notesSlides/notesSlide15.xml" ContentType="application/vnd.openxmlformats-officedocument.presentationml.notesSlide+xml"/>
  <Override PartName="/ppt/ink/ink13.xml" ContentType="application/inkml+xml"/>
  <Override PartName="/ppt/notesSlides/notesSlide16.xml" ContentType="application/vnd.openxmlformats-officedocument.presentationml.notesSlide+xml"/>
  <Override PartName="/ppt/ink/ink14.xml" ContentType="application/inkml+xml"/>
  <Override PartName="/ppt/notesSlides/notesSlide17.xml" ContentType="application/vnd.openxmlformats-officedocument.presentationml.notesSlide+xml"/>
  <Override PartName="/ppt/ink/ink15.xml" ContentType="application/inkml+xml"/>
  <Override PartName="/ppt/notesSlides/notesSlide18.xml" ContentType="application/vnd.openxmlformats-officedocument.presentationml.notesSlide+xml"/>
  <Override PartName="/ppt/ink/ink16.xml" ContentType="application/inkml+xml"/>
  <Override PartName="/ppt/notesSlides/notesSlide19.xml" ContentType="application/vnd.openxmlformats-officedocument.presentationml.notesSlide+xml"/>
  <Override PartName="/ppt/ink/ink17.xml" ContentType="application/inkml+xml"/>
  <Override PartName="/ppt/notesSlides/notesSlide20.xml" ContentType="application/vnd.openxmlformats-officedocument.presentationml.notesSlide+xml"/>
  <Override PartName="/ppt/ink/ink18.xml" ContentType="application/inkml+xml"/>
  <Override PartName="/ppt/notesSlides/notesSlide21.xml" ContentType="application/vnd.openxmlformats-officedocument.presentationml.notesSlide+xml"/>
  <Override PartName="/ppt/ink/ink19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20.xml" ContentType="application/inkml+xml"/>
  <Override PartName="/ppt/notesSlides/notesSlide24.xml" ContentType="application/vnd.openxmlformats-officedocument.presentationml.notesSlide+xml"/>
  <Override PartName="/ppt/ink/ink21.xml" ContentType="application/inkml+xml"/>
  <Override PartName="/ppt/notesSlides/notesSlide25.xml" ContentType="application/vnd.openxmlformats-officedocument.presentationml.notesSlide+xml"/>
  <Override PartName="/ppt/ink/ink22.xml" ContentType="application/inkml+xml"/>
  <Override PartName="/ppt/notesSlides/notesSlide26.xml" ContentType="application/vnd.openxmlformats-officedocument.presentationml.notesSlide+xml"/>
  <Override PartName="/ppt/ink/ink23.xml" ContentType="application/inkml+xml"/>
  <Override PartName="/ppt/notesSlides/notesSlide27.xml" ContentType="application/vnd.openxmlformats-officedocument.presentationml.notesSlide+xml"/>
  <Override PartName="/ppt/ink/ink24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25.xml" ContentType="application/inkml+xml"/>
  <Override PartName="/ppt/notesSlides/notesSlide30.xml" ContentType="application/vnd.openxmlformats-officedocument.presentationml.notesSlide+xml"/>
  <Override PartName="/ppt/ink/ink26.xml" ContentType="application/inkml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ink/ink27.xml" ContentType="application/inkml+xml"/>
  <Override PartName="/ppt/notesSlides/notesSlide35.xml" ContentType="application/vnd.openxmlformats-officedocument.presentationml.notesSlide+xml"/>
  <Override PartName="/ppt/ink/ink28.xml" ContentType="application/inkml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79" r:id="rId25"/>
    <p:sldId id="281" r:id="rId26"/>
    <p:sldId id="282" r:id="rId27"/>
    <p:sldId id="285" r:id="rId28"/>
    <p:sldId id="283" r:id="rId29"/>
    <p:sldId id="286" r:id="rId30"/>
    <p:sldId id="287" r:id="rId31"/>
    <p:sldId id="284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srgbClr val="7030A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4" autoAdjust="0"/>
    <p:restoredTop sz="77982" autoAdjust="0"/>
  </p:normalViewPr>
  <p:slideViewPr>
    <p:cSldViewPr snapToGrid="0">
      <p:cViewPr varScale="1">
        <p:scale>
          <a:sx n="75" d="100"/>
          <a:sy n="75" d="100"/>
        </p:scale>
        <p:origin x="7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22T01:08:28.648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15205 5211 36 0,'-18'-12'18'0,"-10"-16"-10"0,28 18 18 16,7-12-22-16,4-6 1 16,6 0 3-16,8-16 0 15,7-6-10-15,10-10 1 16,0-6 6-16,4 4 1 0,7-4-3 16,0 6 0-1,18 7-1-15,-1 6 0 16,1 0-2-16,-8 3 1 0,-6 6-1 15,-8 4 1-15,-7 5-1 16,1 4 1-16,-12 3-1 16,-6 7 1-16,-7 5-6 15,-8 4 1-15,-3 6-7 16,-7 3 0-16,-3 0-6 16,-1 4 1-16</inkml:trace>
  <inkml:trace contextRef="#ctx0" brushRef="#br0" timeOffset="346.2008">15917 4264 28 0,'-3'-19'14'0,"24"-15"-8"15,-21 21 17-15,7 1-23 16,0-4 1-16,0 1 0 16,0 5 0-16,0-2-3 15,0 2 1-15,4 7-2 0,-1 0 0 16,1 0-2-16,0 0 0 15,-1 0-1-15,1-4 1 16,-1 1 1-16,1-3 0 16,0-1 4-16,-1 1 0 15,1 2 4-15,-1 1 1 16,4 0 1-16,1 3 0 16,-1 3 1-16,0 3 0 15,0 6-1-15,-4 4 0 0,5 6-1 16,-8 3 0-16,0 6-1 15,-7 6 1 1,0-2-3-16,-7 8 1 16,0-2-13-16,-4 0 0 0,0-4-4 15,1-21 1-15</inkml:trace>
  <inkml:trace contextRef="#ctx0" brushRef="#br0" timeOffset="1141.7126">16538 3725 31 0,'-24'-6'15'0,"38"-4"-6"0,-14 10 16 16,7-6-23-16,7-3 0 15,7-4 1-15,7-3 0 16,7-6-4-16,15-3 1 16,10 0 2-16,7-9 0 15,-4 6-3-15,-3 2 0 16,-7 4-4-16,-7 7 0 16,-11 2-2-16,-6 7 1 15,-8 6-1-15,-11 3 1 16,-10 0 3-16,-3 4 1 0,-11 5 5 15,-11 16 0-15,-10 7 2 16,-18 9 1-16,-4 3-1 16,-3 6 1-16,4-6-1 15,7 0 0-15,3-3-6 16,7-3 0-16,11-4-9 16,7-8 1-16,6-4-3 15,12-13 1-15</inkml:trace>
  <inkml:trace contextRef="#ctx0" brushRef="#br0" timeOffset="1351.5085">16743 3835 38 0,'-7'9'19'0,"-7"26"-21"16,10-26 38-16,1 7-32 16,-1 6 0-16,-3 6 2 15,3 6 0-15,-3 13-8 0,0 4 1 16,0 2 4-16,-3 6 1 15,-1-12-3-15,4-6 1 16,0-3-7-16,4-10 0 16,-1-6-8-16,8-9 1 15,3-10-3-15,0-13 1 16</inkml:trace>
  <inkml:trace contextRef="#ctx0" brushRef="#br0" timeOffset="1517.5147">16700 3929 42 0,'8'-10'21'0,"-1"20"-18"0,-4-4 41 16,4 3-42-16,0 7 1 0,0 3 0 16,0 0 1-16,7 3-5 15,8 0 1-15,-1-4 0 16,0-2 1-16,0-3-9 16,4-7 0-16,7-6-7 15,-4-6 0-15</inkml:trace>
  <inkml:trace contextRef="#ctx0" brushRef="#br0" timeOffset="3947.1958">17304 3571 36 0,'-7'0'18'0,"3"16"-18"0,4-13 25 16,-3 7-24-16,-1 8 0 15,1 7 1-15,-1 0 1 16,-3 4-4-16,3-4 1 16,1-6 2-16,-1 6 0 0,1-13-1 15,-1-2 1-15,1-4-2 16,3-6 1-16,0-9-1 16,3-7 1-1,4-12-1-15,8-7 0 0,13-9 0 16,7 0 1-16,4 4 0 15,3-1 1 1,15 6 1 0,-12 10 0-16,-6 10 0 15,-7 8 1-15,-7 7 0 16,-8 3 0-16,-3 13-2 16,-6 6 1-16,-5 9-1 15,-6 4 0-15,-1 9-3 16,-7-3 1-16,-6-1-6 15,-1-2 1-15,-3-7-6 0,0-9 1 16,0 0-7-16,-4-3 1 16</inkml:trace>
  <inkml:trace contextRef="#ctx0" brushRef="#br0" timeOffset="4276.3678">17304 3700 40 0,'3'-6'20'0,"36"-20"-23"0,-28 20 34 15,6-3-31-15,4 3 1 16,4-4 0-16,3 1 1 16,-3 6-3-16,3-4 1 0,-7 10-2 15,-6 4 1 1,-8 5-4-16,-7 7 0 0,-7 6-2 16,-8 0 0-16,-6 3 0 15,-7 1 0-15,-4-7 4 16,-3-7 0-16,7 1 5 15,3-3 1-15,4-4 3 16,3-3 0-16,4-3 0 16,7 1 1-16,4-8-2 15,3 1 0-15,7-6-3 16,7-1 1-16,11-2-4 16,6-1 1-16,1-2-6 15,3-1 1-15,-3 7-6 16,0-1 1-16</inkml:trace>
  <inkml:trace contextRef="#ctx0" brushRef="#br0" timeOffset="4639.4792">17283 3932 37 0,'-29'19'18'0,"-6"6"-16"0,28-19 30 15,-4 3-31-15,-3 1 1 16,0 2 3-16,0 10 0 15,4-3-5-15,-1 0 0 16,4-3 3-16,0-7 0 16,3 4 0-16,4-13 0 15,0 0-2-15,7-13 1 16,7 1-1-16,8-4 0 0,6 0-1 16,14 1 1-16,8-1-1 15,3 0 0-15,-4 4 0 16,4 2 0-16,-11 4 0 15,-7 6 0-15,-6 3 0 16,-8 3 0-16,-4 1 1 16,-6 2 0-16,-7 10-2 15,-8 6 0-15,-10 3-4 16,-4 0 0-16,-6 4-5 16,-1-1 0-16,-7-9-6 15,-3-3 0-15</inkml:trace>
  <inkml:trace contextRef="#ctx0" brushRef="#br0" timeOffset="4952.4912">17216 4242 30 0,'-11'25'15'0,"-3"-18"-13"0,10-4 22 16,1 0-24 0,-1 3 0-16,1-3 0 0,3-3 1 15,0 0-2-15,7-6 1 16,3 0-1-16,1 0 0 15,0-7-1-15,3 4 1 16,0-1 0-16,0 1 0 16,0 3 1-16,-3-1 1 15,3 4 3-15,-7 3 0 0,-4 10 2 16,-6 2 1 0,-4 7 0-16,-4 3 1 0,-7 3-3 15,-3 3 0-15,-3-3-1 16,-1 3 0-16,4-2-5 15,3-5 1-15,4-2-7 16,7-3 0-16,7-10-8 16,7-3 1-16</inkml:trace>
  <inkml:trace contextRef="#ctx0" brushRef="#br0" timeOffset="5224.3458">18299 3386 46 0,'-25'0'23'0,"-3"3"-26"0,17 4 36 16,0 2-32-16,-10 10 1 15,-10 12 0 1,-8 13 0-16,0 9-3 0,-14 10 0 15,7-6 2-15,4-4 0 16,3 0-4-16,7-6 1 16,8-6-7-16,6-10 0 0,7-6-5 15,1-9 1 1</inkml:trace>
  <inkml:trace contextRef="#ctx0" brushRef="#br0" timeOffset="5672.9895">17649 4321 23 0,'0'-16'11'0,"4"-18"1"0,-4 21 14 16,4-3-23-16,3 4 0 15,0-7 4-15,3 0 0 16,8 0-8-16,-1-6 0 16,8 3 5-16,0 0 1 0,7 0-2 15,6 4 0-15,1-4-7 16,0 3 0-16,-4 3-9 15,-3 4 0-15</inkml:trace>
  <inkml:trace contextRef="#ctx0" brushRef="#br0" timeOffset="5901.005">18200 3769 39 0,'-11'0'19'0,"8"3"-15"16,3 0 27-16,0 0-31 15,3 0 1-15,1 1 0 0,-1 2 1 16,4-3-3 0,4 0 0-16,-1 0-4 15,5-3 0-15,2-6-7 16,1 0 1-16</inkml:trace>
  <inkml:trace contextRef="#ctx0" brushRef="#br0" timeOffset="6109.0219">18581 3562 44 0,'-18'16'22'0,"-14"18"-25"0,18-21 38 0,-7 9-32 15,-4 9 0 1,-3 10 1-16,-7-4 0 15,0 7-5-15,-1 3 0 0,5 3 3 16,-8 1 1-16,0-1-5 16,4-6 1-16,3-7-7 15,7-5 1-15,4-7-8 16,7-10 1-16</inkml:trace>
  <inkml:trace contextRef="#ctx0" brushRef="#br0" timeOffset="6260.0451">18232 3954 47 0,'10'0'23'0,"8"12"-20"16,-11-5 40-16,0 2-42 15,3 0 1-15,1 10 0 16,3 0 1-16,4 3-11 16,3-9 1-16,18-1-8 15,0-2 1-15</inkml:trace>
  <inkml:trace contextRef="#ctx0" brushRef="#br0" timeOffset="6978.5584">18867 3747 23 0,'-25'-28'11'0,"32"-4"-5"0,0 17 12 0,4-4-16 16,3 0 1-16,3 0 2 16,15 7 1-16,7 5-7 15,3 11 1 1,1 21 6 0,-8 9 0-16,-14 7-1 15,-7 0 1-15,-10-1-2 16,-8 1 1-16,-3-3-1 15,-4-1 0-15,-10-8-4 16,0-7 1-16,3-4-5 16,1-5 0-16,3-7-6 15,0-9 1-15,-1-6-6 16,1-13 1-16</inkml:trace>
  <inkml:trace contextRef="#ctx0" brushRef="#br0" timeOffset="7190.5788">19177 3371 39 0,'25'-10'19'0,"-18"20"-16"0,-7-4 34 16,-7 10-32-16,-7 2 0 15,-8 23 2-15,-13 16 1 16,-4 5-11-16,1 1 1 16,2 0 6-16,1-1 0 15,0-5-2-15,-1-1 0 16,12 4-3-16,3-13 1 15,3-3-7-15,7-13 1 16,8-15-10-16,3-10 0 0</inkml:trace>
  <inkml:trace contextRef="#ctx0" brushRef="#br0" timeOffset="7474.6315">19346 3734 39 0,'-3'22'19'0,"-8"47"-7"15,11-59 24-15,0-1-34 16,4-6 1-16,3 4 0 16,3-4 1-16,8-10-5 15,3-11 0-15,0-8 3 16,4-2 1-16,-4-3-2 16,0 0 0-16,-10 2 0 15,-4 4 0-15,-11 3 0 0,-6 13 0 16,-11 6 0-16,-4 6 0 15,-7 6-1 1,4 4 0-16,3 2-6 0,8-2 0 16,10-10-10-16,7-3 1 15,10-9-1-15,8-7 0 16</inkml:trace>
  <inkml:trace contextRef="#ctx0" brushRef="#br0" timeOffset="7686.6273">20087 3129 49 0,'-21'25'24'0,"21"-12"-27"15,4-10 51-15,6 0-48 16,11 3 1-16,4-3-1 16,7-3 1-16,-1 0-1 15,5 4 0-15,-5-1-4 16,-2 0 1-16,-5 3-8 15,-6-3 0-15,0 10-4 16,-11 2 1-16</inkml:trace>
  <inkml:trace contextRef="#ctx0" brushRef="#br0" timeOffset="8018.008">19886 3549 36 0,'-32'32'18'0,"15"-1"-16"15,10-28 31-15,-4 7-32 16,4-4 1-16,0 0 3 16,10-3 0-16,1-9-5 0,3-7 0 15,7-8 4-15,7-5 0 16,8-5-1-16,6 0 1 16,18-4-2-16,10 4 0 15,4-1-1-15,-3 7 0 16,-4 0 0-16,-4 7 0 15,-3-1-1-15,-3 9 0 16,-5 4 0-16,-2 9 0 16,-12 0 0-16,-6 4 1 0,-7 5-1 15,-11 7 0-15,-7 6-4 16,-11 3 1-16,-10 10-6 16,-4 6 1-16,-10-3-8 15,-7 6 1-15</inkml:trace>
  <inkml:trace contextRef="#ctx0" brushRef="#br0" timeOffset="8198.4853">20059 3587 39 0,'-7'13'19'0,"-11"5"-21"15,11-5 29-15,-3 3-27 16,-8 5 0-16,-3 5 0 15,-4 5 1-15,-3 0-5 16,3-6 0-16,-3-3-6 16,3 0 0-16</inkml:trace>
  <inkml:trace contextRef="#ctx0" brushRef="#br0" timeOffset="8408.4086">19890 3806 44 0,'0'7'22'0,"7"15"-16"0,-4-16 38 16,4 0-42-16,0 1 0 16,7-1 1-16,4 3 0 0,0-3-4 15,3-2 1-15,0-4 1 16,11 0 0-16,3-4-6 16,0-2 0-16,1-3-9 15,-8 3 0-15,-3-7-2 16,-8-3 0-16</inkml:trace>
  <inkml:trace contextRef="#ctx0" brushRef="#br0" timeOffset="8676.0803">20225 3603 35 0,'-4'9'17'0,"1"-6"-15"15,3 0 31-15,0 7-30 16,-4 2 0-16,1 4 3 0,-4 6 1 15,-4 0-8 1,-7 0 0-16,-3 0 5 16,0 3 0-16,-4-3-1 0,8-7 0 15,-19 14-2-15,1 2 0 16,-4 0 0-16,1-2 0 16,-5-7 0-16,4-4 0 15,8-2-3-15,2 0 1 16,8-7-8-16,11 1 1 15,3-4-7-15,7 0 0 16</inkml:trace>
  <inkml:trace contextRef="#ctx0" brushRef="#br0" timeOffset="8888.4798">20376 3694 45 0,'-3'6'22'0,"10"16"-24"16,-3-13 35-16,-4 4-31 16,3 2 0-16,1 1 0 15,3 0 1-15,0-1-4 16,3-2 1-16,1 0-3 16,3-7 1-16,-3 0-11 15,-4 4 0-15</inkml:trace>
  <inkml:trace contextRef="#ctx0" brushRef="#br0" timeOffset="9335.9125">19999 4042 36 0,'-4'12'18'0,"-6"16"-13"0,10-12 21 15,0 3-24-15,-4 6 1 16,1 3 2-16,-1 0 0 0,4-2-6 16,0-1 0-16,4-7 4 15,3-5 0-15,3-4-1 16,1-9 1-16,3-6-5 15,4-10 0-15,10 4-3 16,0-7 1-16,4 3-3 16,0-9 1-16,-4 13-1 15,4-13 1-15,-4 12 3 16,-7 1 1-16,-3 8 3 16,-4 8 0-16,-4-1 2 15,-3 6 1-15,-7 10-1 16,0 0 1-16,-3 0-2 15,-4-1 0-15,0-2-4 0,0 3 0 16,0-3-6 0,-4-7 1-16,4 0-4 15,-4 1 1-15</inkml:trace>
  <inkml:trace contextRef="#ctx0" brushRef="#br0" timeOffset="9519.3204">20147 3926 44 0,'-3'-13'22'0,"-1"19"-21"0,1 1 45 16,3 2-44-16,-4 10 0 15,-3 9 2-15,-4 13 0 16,1 3-5-16,-1 0 0 0,4-4-1 16,7-2 0-16,7-10-13 15,7-3 0-15</inkml:trace>
  <inkml:trace contextRef="#ctx0" brushRef="#br0" timeOffset="10237.3588">20980 3311 35 0,'0'9'17'0,"10"-2"-9"0,-3-7 17 16,4 6-24-16,3 0 1 15,4 4 1-15,3-1 0 16,4-3-3-16,3-3 0 16,7 1 0-16,0-1 0 15,-3 0-8-15,-4 0 1 16,-7 6-5-16,-10 1 0 16</inkml:trace>
  <inkml:trace contextRef="#ctx0" brushRef="#br0" timeOffset="10434.6139">20927 3694 46 0,'-11'18'23'0,"18"-24"-26"15,0 0 44-15,7 0-40 16,4-10 0-16,10-9 0 16,8 0 1-16,6-7-3 15,14 4 0-15,4-3-4 16,0 6 0-16,-7 3-8 15,-7 3 1-15,-11 6-2 16,-6 7 1-16</inkml:trace>
  <inkml:trace contextRef="#ctx0" brushRef="#br0" timeOffset="10763.0777">21191 3587 34 0,'-81'60'17'0,"14"-4"-16"0,53-34 33 15,-4 3-32-15,-3 0 1 16,-7-6 2-16,10-3 0 15,1-4-6-15,6-2 0 16,8-1 4-16,6-3 0 16,8 1-1-16,6-4 1 15,1 0-2-15,7 3 0 16,3-3 0-16,4 3 0 16,-4 1 0-16,4 2 0 0,-1 4 1 15,-9 2 0-15,-12 4 1 16,-6 0 0-16,-4 0 0 15,-7 6 1-15,-7-3-1 16,-4 3 1-16,-3-3-2 16,0-3 1-16,3 0-4 15,4-13 0-15,7-3-7 16,3-12 1-16,11-7-7 16,7-6 1-16,4-3-6 15,17-3 0-15</inkml:trace>
  <inkml:trace contextRef="#ctx0" brushRef="#br0" timeOffset="10961.3728">21555 3515 45 0,'3'-10'22'0,"15"7"-16"0,-11 3 40 16,0-3-44-16,4 6 0 16,3 0 1-1,7-6 0-15,0-3-4 0,11 3 1 16,7-3 2-16,6-1 0 15,1-2-6-15,-3 0 0 16,-5-1-6-16,-6 4 0 16,0 6-7-16,-7 0 1 15</inkml:trace>
  <inkml:trace contextRef="#ctx0" brushRef="#br0" timeOffset="11169.6217">21569 3803 49 0,'-21'-3'24'0,"24"-6"-25"16,-3 9 42-16,7-6-40 16,4 6 1-16,3-7-1 15,4 1 1-15,3 0-3 16,0-4 1-16,4 1 0 16,3-1 0-16,0 1-6 15,-3 3 0-15,-8 0-4 16,-6 2 1-16,-4 4-7 15,-11 0 1-15</inkml:trace>
  <inkml:trace contextRef="#ctx0" brushRef="#br0" timeOffset="11502.3428">21650 3766 26 0,'-25'9'13'0,"4"16"-11"16,18-19 19-16,-4 4-22 16,3 2 1-16,-3 1 0 0,3 0 0 15,-3 8-2-15,4-2 1 16,-1 0-3-16,1 0 1 15,-1-3-3-15,1-1 1 16,-1 1-1-16,-3 3 1 16,0 3 4-16,0 0 0 15,-4 6 5-15,1 0 1 16,-4 3 4-16,0-5 0 16,0 5 2-16,-1-6 0 15,-2-3-2-15,10-6 0 0,3-1-3 16,11-2 1-1,0-10-3-15,7-9 1 0,1-7-3 16,2-9 0-16,8-9-2 16,3-7 0-16,4-6-5 15,0-3 1-15,10 3-9 16,-3-12 1-16,3-13-3 16,-7-9 0-16</inkml:trace>
  <inkml:trace contextRef="#ctx0" brushRef="#br0" timeOffset="11752.6162">21929 3295 40 0,'-11'35'20'0,"-28"31"-23"16,32-44 38-16,-3 22-33 16,-4 18 0-16,-8 17 2 15,5-14 0-15,-1 4-5 0,4-3 1 16,3-3 2-16,8-3 1 15,-1-7-2-15,4 0 1 16,11-12-1-16,3-10 0 16,0-9 0-16,4-12 0 15,3-13-4-15,4-13 0 16,3-9-4-16,-3-7 0 16,-1-8-7-16,1-20 0 15</inkml:trace>
  <inkml:trace contextRef="#ctx0" brushRef="#br0" timeOffset="11964.649">22109 3142 41 0,'0'-29'20'0,"3"23"-11"16,-3 6 32-16,0 0-38 15,0 10 1-15,0 8 4 16,0 7 0-16,-3 4-9 16,3-1 0-16,0 0 6 15,0 4 0-15,0-4-3 16,3-3 1-16,1-3-3 15,3-7 0-15,0-2-8 16,3-4 1-16,4-5-10 16,1-1 1-16,-5-3-3 15,-6-19 1-15</inkml:trace>
  <inkml:trace contextRef="#ctx0" brushRef="#br0" timeOffset="16816.3087">13910 10589 22 0,'-14'0'11'0,"7"13"-3"15,7-7 12-15,-4 3-16 16,1 10 1-16,3 3 2 15,-4 0 0-15,4-6-8 16,4 0 1-16,-1 5 6 16,4-5 0-16,4 3-2 15,0-7 1-15,3-5-2 16,0-7 1-16,0-10-3 16,0 7 1-16,11-6-1 0,-1-4 1 15,5-9-3-15,-5-6 1 16,1 0-1-16,0 0 0 15,-1 6-1-15,-6 3 0 16,-7 9 0-16,-1 7 1 16,-6 10 0-16,-4 8 1 15,-4 10 0-15,-3 0 0 0,0 16 0 16,-7 13 1-16,3 5-1 16,-6 4 0-1,-4-7 0-15,3 1 0 16,4-1-4-16,0-6 1 0,3-6-5 15,1-3 0-15,-1-19-6 16,4 3 1-16</inkml:trace>
  <inkml:trace contextRef="#ctx0" brushRef="#br0" timeOffset="17476.9702">14446 10552 39 0,'-10'6'19'0,"-15"31"-12"16,18-24 20-16,-4 6-24 16,-3 3 0-16,0 0 1 15,4-3 1-15,2-4-7 16,5-12 1-16,-1 13 3 15,8-13 0-15,3 0-2 16,4-3 0-16,6 7 0 16,4-7 0-16,4 3 0 15,-4 0 0-15,0 0 0 0,1 0 0 16,-5-3 0-16,-3 0 1 16,-3-3 0-16,-4 6 0 15,0-6 0-15,-7 3 1 16,0 3-1-16,0 3 1 15,-3 4-4-15,-1-4 1 16,0-3-5-16,4 0 1 16,0-3-8-16,4-6 0 15,0 0-2-15,-1 0 1 16</inkml:trace>
  <inkml:trace contextRef="#ctx0" brushRef="#br0" timeOffset="18106.8132">14355 10705 26 0,'-8'3'13'0,"8"-9"-6"16,0 0 22-16,4 3-26 15,-4 3 0-15,7-3 3 16,0-1 1-16,7 4-8 16,0-3 1-16,8 3 5 15,2-3 0-15,1 0-2 16,0 0 1-16,10-3-2 15,-3-1 1-15,3-2-5 16,-3 0 1-16,-1-1-5 16,-6 1 0-16,-7-1-7 15,-8 4 1-15,-3 0-3 0,-7 6 0 16</inkml:trace>
  <inkml:trace contextRef="#ctx0" brushRef="#br0" timeOffset="18541.4476">14534 10511 35 0,'-17'12'17'0,"3"13"-20"0,10-15 34 16,1 6-30-16,-4 5 0 16,0 5 0-16,-4-4 0 15,4-1-2-15,0 5 1 16,0 2 0-16,0 3 0 16,0-6-1-16,0-6 0 15,-4 0 0-15,8-10 0 16,-1-6-1-16,0-3 1 0,4 0 1 15,0 0 1-15,4-9 0 16,10-4 1-16,-3 1-1 16,6 2 1-16,1 4 0 15,3-3 0-15,4-1-1 16,3 1 0-16,4 3-1 16,-8 3 1-16,-6 3-1 15,-4 0 1-15,-7 3-1 16,-17 6 1-16,-4 16-1 15,-4 0 1-15,0 7-1 16,-3 2 1-16,0-2-1 16,0-7 0-16,3 0 0 15,4-6 1-15,0-7-2 16,7-3 1-16,3-2-2 0,4-4 0 16,4-6-3-1,3-7 1-15,4-2-5 16,-4-1 1-16,0 1-3 15,0 2 0-15</inkml:trace>
  <inkml:trace contextRef="#ctx0" brushRef="#br0" timeOffset="19366.4197">14266 11034 28 0,'-7'0'14'0,"21"7"-11"15,-7-10 25-15,1-1-26 16,-5 11 0-16,4-4 0 15,0 0 1-15,0-3-4 16,0 9 1-16,0 1 1 16,0-1 1-16,4-2-2 15,0-1 1-15,-4 3-1 16,0 1 0-16,0-1-1 16,-4 0 0-16,-3 1 0 15,0-1 0-15,-3 1 0 16,-1-1 0-16,1-3 1 15,-4 1 0-15,0-4 0 0,-1 0 0 16,-6 0 0 0,-3-3 1-16,3-3-1 0,0-3 1 15,-1 2-1-15,1-2 1 16,4 0-1-16,3 0 0 16,7-4 0-16,3 1 0 15,4 3-1-15,4-1 1 16,-1 7 0-16,-3 3 0 15,1 4 0-15,-5 5 0 16,1 7 0-16,-8 3 1 16,-3 3 0-16,-4-3 1 15,1 6 0-15,-4 4 0 0,0 2 1 16,3-6 1-16,4 1-1 16,3-4 0-16,4-7-1 15,0-2 1-15,4-6-2 16,7-10 1-16,-1-4-3 15,8-5 0-15,-1-7-4 16,1-9 0-16,3 6-2 16,4-3 1-16,0-3-2 15,-1-6 1-15,-3 6 2 16,1 3 0-16,-8 3 3 16,-7 7 0-16,-4 5 4 15,-3 11 0-15,-3 2 1 0,-1 6 1 16,1 1 1-16,-1-1 0 15,1-2-1 1,3-7 1-16,0 0-3 16,3 6 1-16,1-9-2 0,3 7 0 15,-4-4-5-15,1 0 0 16,-4-3-8-16,0 0 1 16</inkml:trace>
  <inkml:trace contextRef="#ctx0" brushRef="#br0" timeOffset="19788.3812">13914 10997 46 0,'-7'-3'23'0,"3"9"-22"15,4-3 40-15,0-3-39 16,7 0 0-16,7 0 1 15,-3-3 0-15,3-3-4 16,0 3 1-16,0-4 2 16,0 7 0-16,0 0-1 15,-3 0 1-15,-1 0-1 16,-2 0 0-16,2 7-1 16,-10-7 1-16,4 0-1 15,-4 0 0-15,-4-4-1 0,1 4 0 16,-4 0-1-16,-4-3 1 15,0 6-1-15,1 4 0 16,-4 5 1-16,0 4 0 16,-1-4 0-16,1 1 1 15,0 0-1-15,-3 5 1 16,2 4 0-16,5 3 0 16,-1-3-4-16,4 0 1 15,0-3-7-15,4-3 1 16,6-4-6-16,4-12 1 15</inkml:trace>
  <inkml:trace contextRef="#ctx0" brushRef="#br0" timeOffset="20808.2818">14961 10718 28 0,'-7'9'14'0,"7"1"-4"0,0-1 15 15,0 7-22-15,-3 2 0 16,-1-2 1-16,1 6 1 16,-1-6-6-16,1-4 0 15,3-5 4-15,0-1 0 16,3-9-1-16,4-13 0 16,4-9-1-16,6 6 0 15,5-6 0-15,6-3 0 0,11-7-1 16,10 4 0-16,7 3-1 15,1 0 1-15,-4 2-1 16,-4 5 1-16,-3 2 0 16,-4 6 0-16,1 4 1 15,-15 9 0-15,-7 0 1 16,-3 3 0-16,-8 6 0 16,-6 4 0-16,-8 3-2 15,-3 2 1-15,-3 1-6 16,-8 3 1-16,-7 0-6 15,-6 6 0-15,-19 1-4 16,-3 2 0-16</inkml:trace>
  <inkml:trace contextRef="#ctx0" brushRef="#br0" timeOffset="21259.6633">15113 10661 24 0,'4'-3'12'0,"-1"16"-2"0,-3-7 16 15,0 3-24-15,0 1 0 16,-3 2 2-16,-1 4 0 16,0-3-6-16,1 2 1 0,3-2 3 15,3-10 1 1,1-3-3-16,7-9 1 0,10 2-1 16,3-2 1-16,5-4-1 15,2-5 0-15,-2 2 0 16,2 0 0-1,-2 4 0-15,-5 2 0 0,-6 4 0 16,-4 6 0-16,-7 3 0 16,-7 6 0-16,-10 1 0 15,-12 6 0-15,-6 2 0 16,-11 11 0-16,4-4 0 16,0-3 1-16,7-4 0 15,3-2 0-15,4-3 1 16,3-4 1-16,7-6 0 15,8-3 0-15,3-6-1 0,3-3 1 16,15-4-2 0,0-3 1-16,6 1-1 15,8-1 0-15,0 0-5 0,3 1 1 16,-3-4-7-16,-4 6 1 16,-7 7-5-16,1 3 1 15</inkml:trace>
  <inkml:trace contextRef="#ctx0" brushRef="#br0" timeOffset="21556.4525">15141 10931 26 0,'-63'47'13'0,"24"6"-2"0,32-43 18 0,0-1-26 15,0-3 0-15,3 1 2 16,4-1 0-16,7-9-7 16,4 0 1-1,3-4 3-15,4-2 1 16,13-10-4-16,8-3 0 0,0 0-4 15,0 0 1-15,-4 0-5 16,0 4 0-16,-6 2-3 16,-8 3 0-16,-7 4 3 15,-7 3 1-15,-4-1 6 16,-6 4 1-16,-8 6 4 16,-3 7 0-16,-7 6 3 15,-11 5 0-15,1-2-2 16,-1 10 0-16,4-1-7 15,-1 0 0-15,5-6-4 16,-1 0 1-16</inkml:trace>
  <inkml:trace contextRef="#ctx0" brushRef="#br0" timeOffset="22188.4946">14961 11210 25 0,'-7'19'12'0,"4"3"-10"0,3-16 22 16,0-3-21-16,0 4 1 15,-4-4 2-15,4 9 1 16,-3 1-8-16,3-4 0 15,0 1 6-15,-4-4 0 16,4-6-2-16,4-10 1 16,-1 4-2-16,8 0 1 15,-1-4-2-15,4-2 1 16,4-4-2-16,3-3 0 16,4-2 0-16,10 2 1 15,8 3-1 1,-15 10 1-16,-11 6 0 15,-9 9 0-15,-12 4 0 16,-7 2 0-16,-3-2 0 16,0 3 0-16,0-1-1 15,-4 1 1-15,1 0-1 16,3-4 0-16,3-6 0 16,1 4 0-16,2-10 0 15,5-10 1-15,6 4-2 16,5 3 1-16,2-3-1 15,4-4 1-15,4 1 0 16,10-4 0-16,0 1-1 16,-7 2 1-16,1 4 0 15,-8 3 0-15,0 0 0 0,-7 6 0 16,-4 0-1-16,-6 3 0 16,-8 4-1-16,-6-4 0 15,-4 13-1-15,-1 3 0 16,-2 6 0-16,-1-3 0 15,-3 0 0-15,0 7 1 16,3-7 0-16,4-3 1 16,3-7 0-16,0 1 1 15,4-3 2-15,4-1 1 16,3-6 1-16,0-2 1 16,3-4 0-16,4 0 1 0,7-13-1 15,7-3 0-15,7-2-2 16,8-11 1-16,13-2-8 15,14 6 0-15,11 0-11 16,7-7 0-16</inkml:trace>
  <inkml:trace contextRef="#ctx0" brushRef="#br0" timeOffset="22701.6383">15452 10918 47 0,'3'-9'23'0,"47"-7"-13"16,-33 10 23-16,11-6-32 15,18-7 0-15,11-6 1 16,10 0 0-16,-4-1-3 15,1-5 0-15,-1-3-4 16,1 5 0-16,-11 4-10 0,-11 7 1 16</inkml:trace>
  <inkml:trace contextRef="#ctx0" brushRef="#br0" timeOffset="22881.6442">15967 10636 39 0,'-50'32'19'0,"-3"5"-12"0,36-27 25 16,-4 8-30-16,-11 11 0 16,0 5 1-16,0 4 0 15,1-1-6-15,2 4 1 16,1-3-2-16,3-7 1 16,4-6-10-16,7-3 0 15</inkml:trace>
  <inkml:trace contextRef="#ctx0" brushRef="#br0" timeOffset="23061.6569">15642 11047 37 0,'11'0'18'0,"-1"6"-12"15,-6 1 25-15,-4 5-28 16,0 7 1-16,0 6 1 16,-4 3 1-16,1 4-8 15,-4 5 0-15,0 7 4 16,0 0 0-16,3 0-8 15,1-3 0-15,-1 3-8 16,1-13 0-16</inkml:trace>
  <inkml:trace contextRef="#ctx0" brushRef="#br0" timeOffset="23419.713">15963 11094 56 0,'4'6'28'0,"6"-31"-35"0,-3 16 49 16,4-4-42-16,0 4 1 16,10-7 0-16,0 1 0 15,4 2-6-15,-4 0 1 16,0 1-4-16,-3 3 1 16,-4 2-6-16,-4-2 1 15,-3-1-3-15,-3-2 0 16,-4 6 8-1,-7 18 7-15,-4-12 3 16,-6 19 1-16,-1 6 5 16,0 0 0-16,4 0 3 15,4-6 0-15,-1 3-7 16,4 0 0-16,0 3-3 16,3 0 0-16,1 0-6 15,-1-3 1-15,1 3-6 16,-1 0 1-16,1 0-5 15,-4 4 1-15</inkml:trace>
  <inkml:trace contextRef="#ctx0" brushRef="#br0" timeOffset="23585.6083">15942 11401 45 0,'-32'-3'22'0,"18"-6"-19"16,11 3 44-16,-1 6-45 16,4 0 1-16,7 0 2 0,7-7 0 15,7-2-6-15,1-4 0 16,6-2 4-16,7-1 0 15,7-6-7 1,11 0 0-16,7 0-12 0,4 3 1 16,10 1-3-16,-7-14 1 15</inkml:trace>
  <inkml:trace contextRef="#ctx0" brushRef="#br0" timeOffset="25174.9006">17000 10727 37 0,'-28'0'18'0,"39"-12"-10"15,-8 9 18-15,1-4-25 16,6 1 0-16,4-3 0 16,1-4 1-16,2-3-3 15,4-6 1-15,4 4-2 16,0-1 1-16,-1-3-4 0,-2 0 0 15,-5 3-5-15,-6 0 1 16,-4 4-3-16,-7 5 1 16,-4 4 4-16,-3 12 1 15,-7 4 7-15,-3 2 0 16,-1 7 5-16,-7 6 1 16,-3 6 1-16,-4-2 1 15,4 11-3-15,3 4 0 16,4 0-4-16,4-6 1 15,6-4-2-15,4-2 0 16,21-10-1 0,0-7 1-16,7-8-1 15,4-4 1-15,0-6-1 16,-4-4 0-16,0 1 0 16,-3 3 0-16,-4 3-1 15,-7 3 1-15,-7 3 0 16,-4 7 0-16,-3-1 0 15,-7 13 1-15,-7 1 1 16,-7 2 0-16,3-6 1 16,-3 0 0-16,7-4 1 15,3-2 0-15,4-3-2 16,7-1 1-16,7-2-1 16,7-4 0-16,3-3-1 15,5-3 1-15,2-6-2 0,4-1 0 16,1-5 0-1,-1-4 1-15,0 1-1 16,-3-1 1-16,-4 0-1 0,-7 10 1 16,-4-3-1-16,-3 5 1 15,-7 4 0-15,-3 7 0 16,-12 8 0-16,5-8 0 16,-4 2 0-16,-4 0 0 15,7 1-4-15,4-4 0 16,4 0-8-16,6 1 1 15,4-1-5-15,0 0 1 16</inkml:trace>
  <inkml:trace contextRef="#ctx0" brushRef="#br0" timeOffset="25596.832">17022 11132 29 0,'-25'3'14'0,"4"0"-8"16,10 0 20-16,0 0-25 15,-6 4 0-15,-1-1 0 16,4 0 0-16,7 0-2 0,0 1 1 15,3-1 0-15,8 0 1 16,0 0-1 0,-1 4 0-16,4-1 0 0,0 1 0 15,4-1 0-15,3 0 1 16,-4-2 0-16,1 2 1 16,-4 4 1-16,0-4 0 15,-3-3 1-15,-4 1 0 16,3-1-1-16,1-3 1 15,-4 0-2-15,0-3 1 16,7 0-6-16,-4-6 0 16,4 0-5-16,4-4 1 0,3-2-7 15,4-4 1-15</inkml:trace>
  <inkml:trace contextRef="#ctx0" brushRef="#br0" timeOffset="25838.8486">17254 11028 40 0,'-7'10'20'0,"-3"-1"-21"15,10-6 33-15,-4 3-32 16,1 1 0-16,-1 2 0 16,1-3 1-16,3 1-2 15,-4-4 1-15,1 3-2 16,-1-3 0-16,0 3-3 0,1 1 1 15,3-4-3-15,-4 0 1 16,4-3-5-16,0 0 0 16,0 0 2-1,0 0 0-15</inkml:trace>
  <inkml:trace contextRef="#ctx0" brushRef="#br0" timeOffset="26136.567">16545 10668 29 0,'-10'0'14'0,"17"22"-10"15,-4-16 32-15,4 3-33 16,4 4 0-16,3 9 0 16,0 3 1-16,0-3-5 15,4 6 1-15,-4-3-1 16,0-3 1-16,-3 9-10 16,-1-6 0-16,-6 13-2 15,-4-10 0-15</inkml:trace>
  <inkml:trace contextRef="#ctx0" brushRef="#br0" timeOffset="26601.9057">16475 11154 29 0,'-21'0'14'0,"28"0"-12"16,3 0 24-16,1 3-25 0,3 0 1 16,0 0 1-16,4 0 0 15,-4 3-4-15,3 1 1 16,-2 2 2-16,-1 1 1 15,-7 2-1-15,-7 1 0 16,-4-1 0-16,-3 4 0 0,-3 3 0 16,-5-1 0-16,-2 1 0 15,6 0 0-15,1-9-1 16,6-1 1-16,8-3-2 16,-1 0 1-1,4-2-1-15,4-8 0 0,3 4 0 16,4 0 0-16,-1 4 0 15,4-1 0-15,0 0 0 16,1 3 0-16,-5 4 0 16,-3 2 1-16,-3 7 0 15,-4 3 0-15,-7 3 2 16,-4 3 0-16,1 0 0 16,-1 1 1-16,1-7-1 15,3-7 0-15,3 1-1 16,8-7 1-16,3 4-2 15,14-7 1-15,11-12-2 0,11-13 1 16,6-9-5-16,4-13 0 16,3-9-8-16,5 0 1 15,20-7-6-15,0-9 0 16</inkml:trace>
  <inkml:trace contextRef="#ctx0" brushRef="#br0" timeOffset="27172.6775">17699 10661 41 0,'-50'10'20'0,"36"-13"-24"0,14 3 33 0,0 0-28 16,0 0 0-16,7 3 1 15,8 0 0-15,2-3-3 16,4 3 1-16,4 0 1 15,-4 3 1-15,0 1-2 16,-7-1 0-16,-6 0-1 16,-5 4 1-16,-6 12-1 15,-12 0 1-15,-2 3-1 16,-4 6 1-16,-11 0 0 16,4-2 0-16,-1 2 0 15,8-9 1-15,0-6-1 16,11-1 1-16,6-5 0 15,8-1 0-15,6-3-1 16,4-9 1-16,7-6-1 16,4-7 0-16,3 4-2 15,0-1 1-15,-6 7-1 0,-5 3 0 16,-3 3 0-16,-3 9 0 16,-7 4 0-16,-8 2 0 15,-7 7 1-15,-3 3 0 16,-3 0 2-16,-1-6 0 15,0 3 1-15,1 0 0 16,-4 0 0-16,3 0 1 16,-3 3 0-16,3-3 0 15,4-3-1-15,7-3 0 16,3-4-1-16,1 1 1 0,10-7-1 16,0 0 1-16,4-6-3 15,3-3 0-15,7-6-4 16,7-10 1-16,7-6-9 15,4 3 0-15</inkml:trace>
  <inkml:trace contextRef="#ctx0" brushRef="#br0" timeOffset="27592.7265">18016 10749 43 0,'-42'25'21'0,"7"-9"-21"0,31-10 34 15,-3 10-32 1,18-4 0-16,3 4 2 16,3-3 0-16,8-7-5 0,7 0 0 15,3-9 3-15,1-10 1 16,-1-5-3-16,4-4 1 15,-1-3-4-15,1-4 0 16,-4 4-1-16,-3-3 0 16,-7 9 0-16,-4 4 0 15,0 2 1-15,-10 7 0 16,-1 6 3-16,-6 6 1 16,-4 3 1-16,0 4 0 0,-4 3 0 15,1-1 1-15,-4 7-1 16,0-3 1-1,-4 0-4-15,4-7 0 0,-3 4-5 16,3-6 0-16,-4-7-6 16,4-6 1-16,0-4-2 15,3-12 1-15</inkml:trace>
  <inkml:trace contextRef="#ctx0" brushRef="#br0" timeOffset="27729.4551">18313 10580 37 0,'-11'6'18'0,"1"13"-23"15,6-13 38-15,0 4-33 0,1 2 1 16,-1 4-3 0,1-4 1-16,-1 4-5 0,1 9 1 15,-4 10-5 1,0-4 0-16</inkml:trace>
  <inkml:trace contextRef="#ctx0" brushRef="#br0" timeOffset="27909.8489">18041 11056 35 0,'-11'-3'17'0,"8"-12"-17"0,10 8 30 16,0-2-30-16,4 0 1 15,6-1 0-15,4 1 1 32,11-4-7-32,-4 1 1 0,-6 2-3 15,-5 7 0 1,-3 3-4-16,-7 3 1 0</inkml:trace>
  <inkml:trace contextRef="#ctx0" brushRef="#br0" timeOffset="28386.9108">17967 11157 26 0,'-32'12'13'0,"-10"7"-9"0,38-16 23 0,1 4-25 15,-1-1 0-15,1 0 1 16,-1 0 1-16,1 1-5 15,-1-1 1-15,1 0 2 16,3 0 1-16,0-2-1 16,0 2 0-16,0-3 0 0,0 0 0 15,0 0 0-15,0-3 1 16,0 0-1 0,0 3 0-16,0-3-1 15,10-3 1-15,1-3-1 0,6 0 1 16,8-4-1-16,7 1 0 15,0-4 0-15,-1-2 0 16,1-1 0-16,-4 3 0 16,1 1-1-16,-5 3 1 15,-3-1-1-15,1 4 1 16,-1 3-1-16,-4 3 0 16,1 6 0-16,0 0 0 0,-4 4 0 15,-4 2 1 1,-3 1-1-16,1 2 1 0,-5 1-1 15,1-3 1-15,-4 5-1 16,-4 1 1-16,1 0-2 16,-1 0 0-16,-3-3-3 15,3 2 0-15,1-11-2 16,-1 5 0-16,1-2-4 16,3-7 1-16,0 3-5 15,0-6 0-15</inkml:trace>
  <inkml:trace contextRef="#ctx0" brushRef="#br0" timeOffset="28780.747">18048 11279 27 0,'-18'0'13'0,"8"0"-5"16,10 0 19-16,0 0-26 15,0 3 1-15,0-3 0 0,0 0 0 16,0 6-3-16,0 4 1 16,0 2 1-16,0 1 0 15,3-4-1-15,4 1 1 16,4-10-3-16,3-3 1 0,0-4-3 16,7-5 1-1,-3-4-1-15,0 7 1 16,-1-1-1-16,-3 4 1 0,1 3 3 15,-5 3 0-15,-3 3 3 16,-3 6 1-16,-4 4 1 16,0 6 0-16,0 0 0 15,-4-1 1-15,1 8-2 16,-1-8 0-16,4 1-3 16,0-3 1-16,0 0-7 15,-3-1 1-15,-1-2-9 16,4-1 1-16</inkml:trace>
  <inkml:trace contextRef="#ctx0" brushRef="#br0" timeOffset="49214.9736">15896 13518 34 0,'-14'-6'17'0,"7"6"-6"16,7 0 18-16,7 0-25 15,7-3 0-15,4-4 2 16,3-2 1-16,0-4-9 16,7 1 1-16,4-4 5 15,3 1 1-15,4-4-3 16,18-3 1-16,3 3-7 15,3-3 1-15,-10-3-6 16,-7 3 1-16,-7 6-6 16,-8 4 1-16,-6 2-3 0,-7 10 1 15</inkml:trace>
  <inkml:trace contextRef="#ctx0" brushRef="#br0" timeOffset="49376.7662">16330 13339 34 0,'-46'7'17'0,"-10"15"-14"0,45-16 35 15,-6 3-37-15,-5 10 1 16,-2 3-1-16,-5 3 1 16,1 6-4-16,0 10 0 0,-7 6-3 15,-1 7 1-15,5-4-8 16,3 0 0-16,6-6 0 16,8-7 0-1</inkml:trace>
  <inkml:trace contextRef="#ctx0" brushRef="#br0" timeOffset="49636.034">16147 13506 42 0,'3'3'21'0,"1"6"-17"16,-4-6 45-16,0 13-46 15,0 3 1-15,0 3 3 16,0 9 0-16,0 3-9 15,-4 7 1-15,-3 3 4 16,-3-6 1-16,-1-1-3 16,0 1 0-16,-3 0-6 0,4-4 0 15,-1-6-5-15,4-6 1 16,4-6-5-16,3-10 0 16,3-12-3-16,4-10 0 15</inkml:trace>
  <inkml:trace contextRef="#ctx0" brushRef="#br0" timeOffset="49784.6561">16185 13562 44 0,'8'-3'22'0,"-1"12"-21"0,-7-3 43 0,3 4-43 15,1 9 1-15,-1 6 0 16,1 0 1 0,-1 9-9-16,4 7 0 0,4-6-6 15,10-4 1-15,7 0-4 16,0-12 1-16</inkml:trace>
  <inkml:trace contextRef="#ctx0" brushRef="#br0" timeOffset="50186.7388">16852 13317 47 0,'-53'16'23'0,"7"9"-27"16,39-15 47-16,-3 2-42 0,-1 7 1 15,1 3 2-15,3-3 1 16,3-4-6-16,4 1 1 16,0 0 2-16,7-10 1 15,4 0-2-15,3-6 1 16,14-9-4-16,4-4 1 15,3-9-2-15,0 0 0 16,1 0-1-16,-1 0 1 16,-7 7-1-16,-7 2 0 15,-7 7 4-15,-3 6 0 0,-8 3 2 16,-3 7 0 0,-3 2 0-16,-4 4 1 15,3-1-1-15,-3 1 1 0,0 0-7 16,0 3 1-1,-3-4-7-15,-5 1 0 0,5 3-5 16,-4 6 0-16</inkml:trace>
  <inkml:trace contextRef="#ctx0" brushRef="#br0" timeOffset="50564.1688">16641 13741 40 0,'-18'40'20'0,"-3"7"-20"16,17-34 36-16,-3 0-33 16,0 2 0-16,4 1 2 15,-1 0 1-15,4-4-7 16,0-2 0-16,4-7 5 16,3-6 0-16,0-7-2 15,7-6 1-15,0-9-2 0,7-6 1 16,4-3-1-16,3-7 0 15,7 0-1-15,4 3 0 16,-4 10 0-16,1 3 1 16,-8 13-1-16,-3 8 1 15,-8 4 0-15,-6 13 0 16,-4 6 0-16,-18 12 0 16,-3 10 0-16,-11-3 1 15,-3 2-4-15,4 1 0 0,-1-3-5 16,4-4 0-16,3-6-6 15,7-3 1-15,4-6-6 16,4-6 1-16</inkml:trace>
  <inkml:trace contextRef="#ctx0" brushRef="#br0" timeOffset="50848.5225">16704 13882 29 0,'0'-13'14'0,"21"-15"-10"16,-14 22 22-16,4-1-25 15,10 1 0-15,0-3-1 16,-3 9 0-16,-1 0-1 16,-9 6 0-16,-5 3 0 15,-14 4 1-15,-3 6 0 16,-3 3 0-16,-4 0 3 16,-1 0 0-16,1-3 2 15,4-1 0-15,-1 1 1 0,4-3 0 16,3 0-1-16,4-7 0 15,7-3-3-15,4-3 0 16,6-6-7-16,4-6 0 16,4-7-9-16,21-3 0 15,7-3-1-15,0-15 0 0</inkml:trace>
  <inkml:trace contextRef="#ctx0" brushRef="#br0" timeOffset="51028.5359">17177 13449 51 0,'-14'3'25'0,"14"3"-31"0,0-6 54 0,7-6-48 15,3 0 1-15,4 0 0 16,4-4 0-16,0-2-5 16,-1-4 0-16,1 3-4 15,-4 1 1-15,-3-1-8 16,-4 4 0-16</inkml:trace>
  <inkml:trace contextRef="#ctx0" brushRef="#br0" timeOffset="51208.5506">17247 13320 35 0,'-24'10'17'0,"-12"34"-9"16,29-32 25-16,-3 4-29 16,-1 6 1-16,1 3 1 15,2-3 1-15,1 0-9 0,4 3 0 16,-1-9 6-16,4 6 0 15,4-7-7-15,3 1 1 16,0-3-8-16,0 2 0 16,0 4-5-16,4 3 0 15</inkml:trace>
  <inkml:trace contextRef="#ctx0" brushRef="#br0" timeOffset="51525.8762">17131 13828 40 0,'-14'19'20'0,"7"-3"-15"0,7-16 35 0,0 0-37 15,3-3 1-15,4-7 0 16,4-2 1-16,3-7-7 16,0-3 1-16,4 0 2 15,-4 0 1-15,0 0-6 16,-3 3 1-16,-8 1-4 16,-3 8 1-16,-7 10-1 15,-7 3 0-15,-4 16 1 16,-3 6 1-16,0 4 7 15,-7-1 0-15,0 0 4 16,3 0 0-16,7 0 3 16,8 1 0-16,3-4-1 15,7 0 1-15,7 0-4 16,0-6 1-16,3 3-6 16,8-10 0-16,3-2-9 0,7-7 1 15,8-6-10-15,6-1 0 16</inkml:trace>
  <inkml:trace contextRef="#ctx0" brushRef="#br0" timeOffset="52142.3085">17829 13468 40 0,'-14'12'20'0,"-10"4"-17"15,17-13 27-15,-1 4-28 16,-2-4 1-16,3 3 0 15,0 0 0-15,0-3-4 16,3 0 0-16,1-9 3 16,3 6 1-16,7-6-1 0,7-3 0 31,39-17 1-15,3 1 0-16,1 3-1 15,-1 0 1-15,-10 4-1 0,0 2 0 16,-7 7-1-16,-4 2 1 15,-7 7-2-15,-7 3 1 16,-7 7-2-16,-7 2 1 16,-10 10-2-16,-4 0 0 15,-11 3-1-15,-14 0 0 16,-10 4 0-16,-11-4 0 16,4-3 2-16,3 0 0 15,0-4 3-15,11-2 0 16,10 0 2-16,8-4 0 0,6 1 1 15,7-4 1-15,8-2-2 16,3-1 0-16,14-9-1 16,7-4 0-16,4-5-4 15,10-7 1-15,1-3-8 16,-4-3 0-16,-4 0-8 16,0-3 0-16,-7 0-3 15,-3-4 0-15</inkml:trace>
  <inkml:trace contextRef="#ctx0" brushRef="#br0" timeOffset="52336.2217">18189 13035 47 0,'-10'25'23'0,"-4"50"-15"16,3-46 44-16,-10 11-47 16,-14 17 0-16,-11 15 0 0,-4 19 1 15,4 3-9-15,1-6 1 16,9-3 0-1,12-4 1-15,6-6-8 0,11-3 0 16,7-9-7-16,7 3 0 16,7-16-3-16,11-12 0 15</inkml:trace>
  <inkml:trace contextRef="#ctx0" brushRef="#br0" timeOffset="53429.5895">18690 13342 44 0,'-17'0'22'0,"13"4"-22"0,4-4 43 16,7 3-43-16,4 3 1 16,-1 0 0-16,4 1 0 0,0-1-4 15,8-3 0-15,2-3-3 16,5-3 1-16,-1 0-5 16,4-4 0-16,-1 1-4 15,1 0 1-15,0 3 5 16,-11 0 0-16,-7 3 8 15,-14 3 0-15,-4 3 7 16,-6 3 1-16,-4 4 5 16,-7 3 0-16,-8-1-3 15,8-2 1-15,4-1-5 16,-1-2 1-16,4-4-6 16,0-3 0-16,0-3-5 15,3-6 1-15,4-3-4 16,0-7 1-16,3-6-3 0,1 6 1 15,6-15 1-15,1-7 1 16,3 4 2-16,4 2 1 16,-1 7 3-1,1 6 1-15,-4 10 3 0,0 12 0 16,-4 7 1-16,-3 12 0 16,-7 6-1-16,0 13 0 15,-3 2-1-15,-1 8 0 16,1 11-1-16,-1-5 0 15,0 2-2-15,1 1 1 16,3-7-2-16,0-6 1 0,0-12-3 16,0-7 0-16,3-6-1 15,0-6 0-15,1-10-1 16,3-6 0-16,0-16-1 16,0-6 1-16,0-6 1 15,0-3 1-15,0 9 3 16,0 0 1-16,-7 12 4 15,-4 7 1-15,-3 3 2 16,-3 7 1-16,-1 2 0 16,4 7 0-16,3-4-2 15,8-2 1-15,3-4-4 16,14 3 1-16,0-6-3 16,4-3 0-16,-1-6-4 15,4-3 1-15,1-4-6 16,-1-6 1-16,0-6-9 15,-3 6 1-15,-4-6-1 0,-4-3 0 16</inkml:trace>
  <inkml:trace contextRef="#ctx0" brushRef="#br0" timeOffset="53670.3894">18591 13267 46 0,'-21'35'23'0,"-42"21"-23"0,49-37 49 16,-1 12-46-16,1 10 0 16,0 9 2-16,4 7 0 0,-1-4-6 15,8 0 0-15,3-3 4 16,3-12 1-16,15-7-3 16,3-5 0-16,7-8-6 15,4-5 0-15,10-13-10 16,4-10 1-16,0-5-4 15,0-20 0-15</inkml:trace>
  <inkml:trace contextRef="#ctx0" brushRef="#br0" timeOffset="53970.5951">19311 13173 52 0,'-25'10'26'0,"-13"18"-29"0,16-16 50 15,-2 7-45 1,-5-3 0-16,5-4 0 16,-1 4 0-16,4 0-4 15,10 2 1-15,4 4 2 0,0 4 0 16,4-1-1-16,-1 6 0 16,1 7 0-16,-8 2 0 15,-3 4 0-15,0 3 0 16,0-3 0-16,0 6 1 15,-1-6-4-15,1-6 1 16,4-7-5-16,3-6 1 0,3-6-7 16,4-6 1-16,4-7-5 15,6-12 1-15</inkml:trace>
  <inkml:trace contextRef="#ctx0" brushRef="#br0" timeOffset="54076.1554">19099 13606 36 0,'29'-38'18'0,"9"7"-20"16,-27 21 33-16,3 1-33 15,0-3 0-15,0-1-8 16,0 4 0-16,1-1 5 16,-5 4 1-16</inkml:trace>
  <inkml:trace contextRef="#ctx0" brushRef="#br0" timeOffset="54228.1441">19272 13480 29 0,'-10'16'14'0,"-19"19"-3"15,22-20 22-15,-7 7-26 16,-3 13 0-16,-5-1 0 15,1 7 0-15,0 6-11 16,-4-3 1-16,4 0 1 0,4 0 1 16,6-4-13-16,4 14 1 15,7-1-2 1,0-6 1-16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22T01:23:26.050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20264 4393 25 0,'-8'-13'12'0,"-37"35"-8"15,27-15 13-15,-7 2-15 16,-3 3 1-16,-4 7 0 16,-6 10 1-16,-5-8-5 15,4 5 0-15,8 2 3 0,-1 3 1 16,11 4-3-16,3 2 1 15,8 10 0-15,-1 13 0 16,4-4-1-16,0 10 0 16,0 3 0-16,3 10 1 15,-3 2 0-15,-3-3 0 0,-5-5 0 16,1-11 0 0,0-8 0-16,0-14 0 15,4-5-1-15,2-10 1 0,1-6-4 16,4-10 1-16,-1-15-3 15,4-13 0-15,-3-15-1 16,-4-17 1-16,3-14-1 16,4-4 0-16,7 6 4 15,4 0 1-15,10 7 2 16,0 6 1-16,4 6 1 16,7 3 1-16,3 3 1 15,7 10 0-15,15 6-1 16,3 13 1-16,3 6 0 15,-3 12 0-15,-7 7-1 16,-14 2 1-16,-4 8-1 16,-10 5 0-16,-7 3 0 15,-11 1 0-15,-4 9-2 16,-13 6 0-16,-8 0-6 0,-3-3 0 16,-4-6-7-1,0-10 0-15,8-2-3 0,-8-14 0 16</inkml:trace>
  <inkml:trace contextRef="#ctx0" brushRef="#br0" timeOffset="274.7421">19932 5330 29 0,'-7'19'14'0,"14"-6"-11"0,4-13 23 16,-1-6-24-16,4-7 1 15,4 4 2-15,-1 2 1 0,1-2-6 16,0-4 1-16,-4 1 4 15,-4-1 0-15,-2-6-1 16,-8 10 1-16,-4-3-2 16,-7-4 1-16,-3 0-3 15,-3 13 1-15,-1-3-2 16,0-4 1-16,4 7-3 16,7 3 1-16,4-3-5 15,6-3 1-15,11 0-9 16,4-4 1-16,21-6-2 15,7-2 1-15</inkml:trace>
  <inkml:trace contextRef="#ctx0" brushRef="#br0" timeOffset="615.5442">20585 4578 39 0,'-39'22'19'0,"-7"44"-22"0,39-48 38 15,3 8-33-15,4-1 0 16,4 3 2-16,3-3 1 16,7-6-6-16,4-4 1 15,3-8 3-15,0-7 1 16,7-10-2-16,4-2 1 16,0-7-2-16,-4-9 1 0,-7 0-1 15,-7-1 1 1,-7 4-2-16,-7 6 1 0,-7 4-1 15,-7 5 1-15,0 1-1 16,0 3 1 0,0-1-2-16,0 4 0 0,3 3-2 15,4 3 0-15,4 1-3 16,-1-1 1-16,4 3-5 16,4 0 0-16,3 4-5 15,10-1 1-15</inkml:trace>
  <inkml:trace contextRef="#ctx0" brushRef="#br0" timeOffset="902.0287">20443 4998 26 0,'-10'0'13'0,"17"-3"-7"0,-7 3 17 16,0 0-20-16,11-3 1 16,-1 0 2-16,4 3 0 15,4-7-8-15,-1-2 1 16,5 0 4-16,2-4 1 16,12 0-1-16,2-5 0 15,1-1-5-15,11 3 0 16,-8 1-9-16,-3-1 1 15,0 3-2-15,-4 4 0 0</inkml:trace>
  <inkml:trace contextRef="#ctx0" brushRef="#br0" timeOffset="1339.6663">20588 5033 28 0,'-21'15'14'0,"-4"13"-12"16,22-21 24-16,-1 2-24 0,1 1 0 15,3-1 2-15,0 0 1 16,7-2-6-16,0-4 1 15,3 3 3-15,1-3 0 16,0-3-1-16,-1-6 1 16,4 0-2-16,-3-4 1 15,-1-2-1-15,1 2 1 16,-7 1-1-16,-4 3 1 16,-4-1-1-16,-3 7 0 15,-4 3-1-15,-3 1 1 0,4 2-2 16,-1 0 1-1,0-3-1-15,4 0 0 16,4 1-1-16,3-1 1 0,7-3-3 16,4-3 0-16,-1-1-4 15,4-2 1-15,7 0-5 16,4 0 0-16</inkml:trace>
  <inkml:trace contextRef="#ctx0" brushRef="#br0" timeOffset="1531.5103">20627 5083 27 0,'-7'9'13'0,"-4"10"-12"0,11-13 21 0,-3 4-19 16,-1 12 0-16,1 3 0 16,-4 6 0-16,3 4-5 0,-3-1 1 15,4 1 2-15,-1-4 0 16,0 0-5-1,1-6 0-15,-1 0-5 16,1-9 0-16</inkml:trace>
  <inkml:trace contextRef="#ctx0" brushRef="#br0" timeOffset="1712.6712">20479 5387 24 0,'-21'-22'12'0,"10"-16"-2"0,11 38 16 15,0-6-23-15,4-3 0 16,6-1 2-16,4 4 0 15,4 0-6-15,7-1 0 16,3 1 4-16,11 0 1 16,3 0-4-16,0 2 0 0,-3 4-7 15,-4 0 1-15,1 4-6 16,-8-1 0-16</inkml:trace>
  <inkml:trace contextRef="#ctx0" brushRef="#br0" timeOffset="1923.2602">20408 5512 45 0,'-35'10'22'0,"21"-23"-20"0,14 13 41 15,0-6-42 1,0 6 1-16,10-3 2 16,8 3 0-16,7-6-5 0,14-4 1 15,6-2 2-15,15-4 1 16,7-9-7-16,4 3 0 15,-11-3-11 1,3 0 1-16,-6-4-3 0,-11-2 1 16</inkml:trace>
  <inkml:trace contextRef="#ctx0" brushRef="#br0" timeOffset="2434.6523">20542 4744 22 0,'-7'16'11'0,"7"-29"-6"0,0 13 16 31,7-6-16-31,4-3 1 16,-1 2 1-16,5 1 0 15,2 0-10-15,11 6 1 16,1 0 2-16,2 0 0 0,8-3-10 16,3 3 0-16</inkml:trace>
  <inkml:trace contextRef="#ctx0" brushRef="#br0" timeOffset="33056.6708">15261 12976 24 0,'-14'-19'12'0,"14"19"-6"16,7 0 13-16,0-3-15 16,7 3 0-16,7-7 3 15,8-2 0-15,-1-7-7 16,7-9 0-16,15-3 6 15,2-7 1-15,26-21-2 16,10-4 0-16,-3-5-1 16,0 5 0-16,-1 4-2 15,4-1 1-15,1 10-2 0,-5 3 1 16,-6 7-1-16,-15 5 1 16,-10 4-1-16,-7 0 0 15,-3 3-1-15,-12 0 1 16,-6-1-5-16,-7 5 1 15,-4 5-6-15,-7 0 1 16,-4 7-6-16,-3 2 1 16,-3 1-3-16,3 6 0 15</inkml:trace>
  <inkml:trace contextRef="#ctx0" brushRef="#br0" timeOffset="33340.7857">16334 12035 25 0,'-46'6'12'0,"3"-25"-5"0,40 19 21 0,-1 0-25 15,4 0 0-15,14 0 3 16,8-3 0-16,6-3-7 16,14 3 1-16,1-7 4 15,2 1 1-15,-2 9-2 16,-1 0 1-16,-3 3-2 16,-4 3 1-16,-7 7-1 15,-3 9 0-15,-7 3 0 16,-8 3 1-16,-6-3-1 15,-11 3 0-15,-11 4 0 16,-3 2 1-16,-4 4-2 0,-3-7 0 16,0-6-6-16,3-6 1 15,7-6-9 1,8-7 1-16,17-12-5 16,11-7 1-16</inkml:trace>
  <inkml:trace contextRef="#ctx0" brushRef="#br0" timeOffset="33660.0532">16842 11608 35 0,'-39'-12'17'0,"99"-10"-11"0,-43 16 28 0,8-1-30 15,10-2 0-15,-3-4 2 16,3 1 0-16,1-7-8 16,3-3 0-16,-1 0 4 15,-2-3 0-15,-5 0-6 16,-6 6 0-16,-4 0-7 15,-7 4 1-15,-3-1-5 16,-8 3 1-16</inkml:trace>
  <inkml:trace contextRef="#ctx0" brushRef="#br0" timeOffset="33868.1817">16976 11571 29 0,'-53'59'14'0,"7"-2"-7"0,32-38 22 15,3 6-26 1,4 6 1-16,0 13 3 0,14 3 0 15,7 0-7-15,4 6 0 16,3-12 5-16,4-3 1 16,6-13-2-16,-2-6 1 15,-5-10-4-15,1-6 1 16,0-6-7-16,-4-10 0 0,4-9-6 16,-4-9 0-16,-4-3-5 15,1-7 0-15</inkml:trace>
  <inkml:trace contextRef="#ctx0" brushRef="#br0" timeOffset="34080.1221">17212 11662 35 0,'-7'3'17'0,"3"0"-9"0,1 0 29 0,-4 3-31 16,0 1 0-16,-7 15 2 15,-7 3 1-15,-1-3-12 16,-6 6 1-16,-4-3 6 15,4 3 1-15,-4-3-4 16,8-6 1-16,3-3-7 16,-1-4 1-16,1-9-9 15,11-9 1-15,10-6-5 16,0-10 1-16</inkml:trace>
  <inkml:trace contextRef="#ctx0" brushRef="#br0" timeOffset="34620.973">17628 11398 41 0,'-3'-12'20'0,"10"9"-16"15,-4 3 26-15,4 3-28 16,8 0 1-16,2 0 1 16,4 3 1-16,0 4-6 15,1-1 0-15,-5 0 4 16,1 1 1-16,-7 2-1 16,-4 1 0-16,-4 3-1 0,-3-1 0 15,-3 1-1 1,-4 3 1-16,-4-4-1 0,0 1 0 15,1-3-1-15,-1-1 1 16,4 1-1-16,0-7 1 16,0 3-3-16,0-9 1 15,0 7-4-15,0-4 0 16,0 3-4-16,0 0 0 16,0-2-6-16,3-1 1 0,1 0-1 15,3 0 1 1</inkml:trace>
  <inkml:trace contextRef="#ctx0" brushRef="#br0" timeOffset="34921.2896">17618 11602 26 0,'-4'0'13'0,"1"-9"-9"15,3 9 23-15,0 0-25 16,3-3 0-16,4-1 1 16,0 1 0-16,4 3-4 15,3-6 0-15,0 0 1 16,0 6 1-16,0-3-4 15,-3 3 1-15,-4 3-3 16,-7 3 1-16,-4 3-1 16,-6 1 1-16,-4 2 1 15,0 7 0-15,-8 0 6 16,1 0 0-16,0-4 2 16,4 1 1-16,2-3 0 15,8-1 0-15,0-2-1 16,7-4 1-16,4-6-4 0,6-6 0 15,5-4-6-15,-1-5 1 16,0-1-9-16,3-6 1 16</inkml:trace>
  <inkml:trace contextRef="#ctx0" brushRef="#br0" timeOffset="35097.8523">17597 11568 37 0,'-32'84'18'0,"-14"4"-12"0,35-69 26 0,-3 22-31 16,0 12 0-16,-4 13 1 16,-3-3 0-16,-3 5-5 15,6-2 1-15,7-9-4 16,15-7 1-16,3-16-7 16,14-15 0-16</inkml:trace>
  <inkml:trace contextRef="#ctx0" brushRef="#br0" timeOffset="35521.1563">17960 11339 39 0,'-25'6'19'0,"-21"32"-17"16,39-26 31-16,-3 7-32 15,-4 9 1-15,0 4 0 0,-4-1 1 16,4-3-4-16,3-6 1 15,8-6 1 1,3-7 1-16,3-15-2 0,4-7 1 16,7-9-1-16,8-9 1 15,9-10-1-15,8 4 1 16,7-1 0-16,-4 0 1 16,-3 7 0-16,-4 3 0 0,-3 6 2 15,-4 12 0-15,-7 10 0 16,-3 7 1-16,-4 18-1 15,-3 19 0-15,-11 15 0 16,-4-2 0-16,-3 5-2 16,-7 4 1-16,-7 3-4 15,-4 3 0-15,-3-3-3 16,0 3 0-16,-4-6-4 16,0-15 0-16,4-14-6 15,7-12 0-15,3-15-3 16,4-20 0-1</inkml:trace>
  <inkml:trace contextRef="#ctx0" brushRef="#br0" timeOffset="35807.8358">17868 11555 45 0,'4'0'22'0,"38"-19"-23"15,-28 13 41-15,11 0-40 16,0-1 0-16,3-2 1 15,4 0 0-15,-4 2-5 0,-7 4 0 16,-3 3-3-16,-8 0 1 16,-13 10-1-16,-8 2 0 15,-7-2-1-15,-3 5 1 16,-7 1 7-16,0-7 1 16,3 1 4-16,7-1 1 15,4-3 2-15,4 1 0 0,10-4-1 16,7-3 1-1,7 3-4-15,7-3 0 0,0-3-8 16,0 3 1 0,8 0-11-16,-1 3 0 0</inkml:trace>
  <inkml:trace contextRef="#ctx0" brushRef="#br0" timeOffset="36268.2944">17709 11922 27 0,'-7'25'13'0,"0"13"-1"0,7-29 10 16,0 0-20-16,-3 4 1 15,-1 3 1-15,1-1 1 16,-1-2-6-16,1-4 1 16,-1-2 3-16,1-4 0 15,-1-3-2-15,4-7 1 16,4-5-2-16,3-10 1 16,3 0 0-16,4-6 1 15,4-4-1-15,0 10 1 16,-1-3 0-16,1 7 1 15,3-1 0-15,-3 6 0 0,-1 1-1 16,-2 5 1 0,-1 7-1-16,-7 0 0 15,0 7 0-15,-7 8 0 0,0 4-2 16,-4 3 1-16,1 6-4 16,-4-6 1-16,3-3-5 15,1 0 0-15,-1-7-5 16,1-5 1-16,-1 2-5 15,0-3 0-15</inkml:trace>
  <inkml:trace contextRef="#ctx0" brushRef="#br0" timeOffset="36408.503">17766 11969 31 0,'0'-6'15'0,"10"-1"-14"16,-2 4 25-16,-1-6-26 0,3 6 0 15,4-4 0 1,0 7 0-16,4 0-4 15,0 4 0-15,-4 5-5 0,0 7 1 16</inkml:trace>
  <inkml:trace contextRef="#ctx0" brushRef="#br0" timeOffset="36571.8693">17706 12170 40 0,'-25'3'20'0,"15"-19"-19"0,13 10 37 16,1-4-35-16,3 1 1 15,3-4 1-15,4 4 0 0,4-3-7 16,3-1 1-16,0 0-2 16,8 1 0-16,6-1-11 15,7 4 1-15</inkml:trace>
  <inkml:trace contextRef="#ctx0" brushRef="#br0" timeOffset="38584.3733">16990 11684 39 0,'-4'-13'19'0,"8"4"-14"0,-4 9 30 0,10-3-31 15,4 3 0-15,1 6 2 16,-1 3 1-16,-4 7-9 15,1 6 1-15,-1 0 5 16,1 0 0-16,3-7-8 16,0 4 0-16,4 0-11 15,7 0 0 1</inkml:trace>
  <inkml:trace contextRef="#ctx0" brushRef="#br0" timeOffset="40066.3906">18732 11367 23 0,'-7'-16'11'0,"4"22"6"0,-1-6 2 15,-6 4-17-15,-4 5 1 16,-4 7 1-16,0-1 1 15,-3 1-6-15,0 3 1 16,3-7 3-16,4 1 0 16,4-4-1-16,3 1 1 15,7-4-2-15,10-3 0 16,4-3-1-16,8-6 1 0,2 0 0 16,-3-4 0-1,1 1-1-15,-5 6 1 16,1 6-1-16,-8 0 1 15,-3 3 0-15,-3 13 0 0,-8 0-1 16,-3 6 1-16,-7 0 1 16,0-6 1-16,-3 0-2 15,2-4 1-15,5 1-1 16,-1-7 1-16,8 1-1 16,3-4 1-16,7-3-2 15,7-3 1-15,0-6-4 16,4-3 0-16,3-10-2 15,7-9 0-15,4-4-3 16,3-2 1-16,7-4-1 16,4-3 1-16,7 7 3 15,-10 6 0-15,-12 9 3 0,-6 3 1 16,-14 10 3 0,-18 12 1-16,-11 7 2 15,-7 12 1-15,-3 0 0 16,0 3 1-16,3 3-2 15,4-9 1-15,7-6-3 0,3 0 0 16,8-4-2-16,3 1 0 16,7-10-2-16,7-6 1 15,3-7-1-15,19-5 0 16,-1-4 0-16,4 3 1 0,-4 7-1 16,-3-1 0-1,-7 4 0-15,-4 9 1 16,-7 4-1-16,-4 2 0 0,-3 0 0 15,1 1 0 1,-1-1-2-16,0 1 1 0,0-1-7 16,0-3 1-16,0-3-9 15,3 4 1-15</inkml:trace>
  <inkml:trace contextRef="#ctx0" brushRef="#br0" timeOffset="40742.8335">18595 11828 45 0,'-28'6'22'0,"31"-9"-24"15,-3 3 34-15,11 0-30 16,3-3 1-16,7 0 0 16,4-4 0-16,-1-2-5 0,5-4 1 15,2 1 3-15,-2-1 0 16,-1 4-2-1,-7 3 0-15,-7 6-2 0,-7 6 1 16,-7 7-1-16,-7-1 1 16,-7 4-1-16,-4 12 1 15,4 6 1-15,0-2 1 16,4-4 1-16,-1-3 0 16,4-6 0-16,7-3 1 15,0-4-1-15,0-2 1 0,0-10-1 16,7-7 0-1,4-8-4-15,-1-14 1 0,4 1-5 16,0-3 0-16,4 3-4 16,-4-1 0-16,-3 4-3 15,-8 3 0-15,-3 4 4 16,-3 5 1-16,-4 4 7 16,0 5 0-16,0 4 5 15,0 7 1-15,-1 2 4 16,1 4 0-16,0 2-1 15,0 10 1-15,4 10-2 16,-1 9 0-16,-3 6-2 16,0 0 0-16,0-3-2 15,0-3 1-15,0 0-3 16,0-3 1-16,-4 0-5 16,4-7 0-16,-3-9-5 15,3-6 1-15,-4-10-4 16,4-6 1-16,-4-6 0 15,1-3 0-15,-1 0 8 0,-3 0 1 16,4-1 6-16,-1 4 0 16,4 0 4-16,0 0 1 15,7 3-1-15,3-6 0 16,8-1-5-16,10-2 1 16,4-4-8-16,3-15 0 15,4-3-11-15,3-7 1 16</inkml:trace>
  <inkml:trace contextRef="#ctx0" brushRef="#br0" timeOffset="41118.414">19135 11796 40 0,'10'-9'20'0,"22"3"-20"0,-21 9 28 0,-1 3-27 16,1 4 1-16,-1 5 0 15,-3 7 1-15,-7 10-3 16,-3 2 1-16,-4 10 2 15,0-6 0-15,-7-4-1 16,0 1 0-16,-1-13-2 16,-6-10 0-16,4-9-4 15,-5-9 0-15,-2-16-3 16,3-19 0-16,6 1 0 16,8-1 0-16,7 0 3 0,0 10 1 15,4 9 4 1,-11 12 1-16,0 10 4 15,-4 19 1-15,-3 22 2 0,-4 25 1 16,1 0 1-16,3 9 0 16,3 0-2-16,8-3 0 15,10 0-3-15,14-12 1 16,18-13-5-16,14-16 0 16,3-24-17-16,15-14 1 15,24-15-6-15,0-34 0 0</inkml:trace>
  <inkml:trace contextRef="#ctx0" brushRef="#br0" timeOffset="41751.1424">19918 11492 36 0,'0'25'18'0,"-7"54"-13"0,3-57 22 15,-3 9-25-15,0 7 1 16,-3 15 1-16,-1 10 1 16,0 3-7-16,1 6 1 15,-1-10 3-15,1-5 1 16,-4-7-2-16,3-6 1 15,0-10-2-15,1-8 0 16,3-20-1-16,3-12 0 0,11-35-1 16,4-31 0-16,-1-13-1 15,12-12 1-15,9-13-1 16,8-3 1-16,7 16 3 16,14 12 1-16,3 16 1 15,1 13 1 1,3 34 2-1,-11 25 0-15,-10 28-1 16,-10 20 0-16,-15 8-1 16,-11 10 0-16,-6 16-1 15,-8 9 0-15,-13 6-3 16,-4-6 0-16,-1-12-5 16,1-10 1-16,4-12-6 15,-1-13 1-15,0-19-9 16,8-19 1-16</inkml:trace>
  <inkml:trace contextRef="#ctx0" brushRef="#br0" timeOffset="42094.8389">20006 11655 41 0,'0'-9'20'0,"18"0"-22"0,-11-1 32 15,7 1-30-15,11-4 0 16,6 4 0-16,1 3 0 0,-4 6 0 15,0 6 1-15,-6 0-2 16,-5 10 1-16,-13-4-1 16,-11 7 1-1,-14 3-1-15,-4 3 1 0,0-3-1 16,1-3 1-16,-1-3-1 16,0-7 1-16,7 0 0 15,1-2 0-15,6-4 0 16,1 0 0-16,6 3 0 15,4 0 0-15,4-2 0 16,3-1 0-16,0 0 0 16,3-3 1-16,-3-3 0 15,4 0 0-15,7-7-5 16,-1-2 1-16,1-4-8 16,3-3 0-16</inkml:trace>
  <inkml:trace contextRef="#ctx0" brushRef="#br0" timeOffset="42263.1167">20147 11555 31 0,'-7'13'15'0,"11"2"-9"0,-11-5 21 15,3 2-26-15,-3 1 0 16,0-1 0-16,0 7 1 16,0 3-4-16,0 3 1 15,3 0-4-15,-3-3 1 16,0 0-7-16,4 3 1 15</inkml:trace>
  <inkml:trace contextRef="#ctx0" brushRef="#br0" timeOffset="42500.8717">20013 11978 26 0,'-3'13'13'0,"3"-13"-11"0,0 0 19 0,7 0-18 16,0-6 0-16,3-4 1 15,4-2 1-15,8-7-6 16,2 0 0-16,1 0 4 15,-4 7 0-15,-7-1-1 16,-3 4 0-16,-8 2-1 16,-13 4 1-16,-4 6-3 15,0 4 0-15,-1 2-3 16,1 7 1-16,0 3-4 16,0-7 0-16,3 1-4 15,1 2 1-15,-1 4 0 16,1-3 1-16</inkml:trace>
  <inkml:trace contextRef="#ctx0" brushRef="#br0">19971 12104 24 0,'0'6'12'0,"3"-6"-14"0,-3 0 26 15,7-6-23-15,0 0 0 16,4-1 1-16,0 4 0 16,-1-3-3-16,1 3 1 15,-1 3 1-15,-3-3 0 16,0 3-1-16,0 0 1 15,-7 0-1-15,4 3 0 16,-4 0 0-16,-4 3 0 16,1 0 0-16,-4 4 1 15,0-1 1-15,-4 1 0 0,4-1 0 16,0 4 0-16,0-4 0 16,0 0 1-16,3 1-1 15,4-4 0-15,4 0-1 16,0-3 0-16,3 4 0 15</inkml:trace>
  <inkml:trace contextRef="#ctx0" brushRef="#br0" timeOffset="43163.1966">19890 12352 41 0,'-25'3'20'0,"21"-6"-13"0,4 3 37 16,7-4-39-16,4 1 0 0,7 0 4 16,6-3 1-16,12 0-12 15,6-4 0-15,18 1 8 16,3-4 0-16,-3 1-10 15,-3-1 1-15,3 7-14 16,-11-13 0-16</inkml:trace>
  <inkml:trace contextRef="#ctx0" brushRef="#br0" timeOffset="53383.7353">6886 15675 18 0,'-3'-18'9'0,"27"-1"-1"0,-24 16 10 0,0 3-14 15,0 0 0-15,0 0 2 16,-10 3 0-1,3 6-8-15,-4 4 1 0,1 2 5 16,-5 1 0 0,5 9-2-16,-1-6 1 0,1 0-2 15,3-7 1-15,3 1-1 16,8-7 0-16,3 1 0 16,7-14 0-16,14-2 0 15,18-4 0-15,3-2 0 16,1-4 0-16,-4-3 0 15,-1-3 0-15,-2 3 0 16,-4 3 0-16,-8 6-1 16,-10 7 1-16,-10 9-2 15,-11 10 1-15,-7 6-1 16,-4 12 0-16,-10 7-1 16,-10 6 1-16,-5 3 0 15,-3-4 0-15,4-2 0 16,7-9 1-16,7-10 0 0,7 0 1 15,7-4-1-15,3-2 1 16,11-7 1 0,4-5 1-16,3-8-1 0,3-2 0 15,12-3 0-15,-5-13 1 16,1-3-4-16,0-10 0 16,-4 1-6-16,0-4 1 15,-3 0-7-15,-4-9 1 16,0 4-2-16,-3-1 1 0</inkml:trace>
  <inkml:trace contextRef="#ctx0" brushRef="#br0" timeOffset="53563.6098">7232 15400 26 0,'-11'9'13'0,"4"25"-8"0,4-18 24 0,-4 3-26 16,0 12 0-16,0 7 2 16,-7 9 0-16,-1 9-7 15,1 7 1-15,-3 9 4 16,-1-3 1-16,4-6-2 15,3-7 0-15,4-5-3 16,4-8 1-16,3-5-5 16,7-10 0-16,3-12-7 15,8-10 0-15</inkml:trace>
  <inkml:trace contextRef="#ctx0" brushRef="#br0" timeOffset="54360.5701">7362 15566 30 0,'8'-13'15'0,"9"10"-8"0,-13 3 21 16,3-3-27-16,7 3 1 15,7-6 0-15,7-1 1 16,0-5-4-16,8-7 0 16,-4 0 2-16,-1 4 0 15,-3-7-4-15,-6 3 1 16,-5 6-3-16,-6-2 0 15,-8 5-1-15,-3 4 0 16,-10 3 1-16,-4 9 1 16,-7 7 3-16,-4 2 0 0,-7 4 4 15,0 3 1-15,8 3 0 16,-1 3 1-16,11-6-2 16,0-3 1-16,10-3-1 15,4-4 0-15,14-2-2 16,7-4 0-16,8-6 0 15,2 0 0-15,-2 0-1 16,-1-3 1-16,-3 0-1 16,-8 3 1-16,-3 3-1 15,-3 3 1-15,-11 3-1 16,-11 7 1-16,-3 0-1 16,-7 3 1-16,-4 3-1 15,1-4 1-15,-1-5-1 16,4 0 0-16,10-4 0 15,1-6 0-15,6-6 0 16,4 3 0-16,7-9 0 0,0-4 0 16,4 0-1-16,-1 1 1 15,-3 2 0 1,1 1 0-16,-1 6-1 0,-4 6 1 16,1 6 0-16,-1 4 0 15,-3 15-1-15,-3 4 1 16,-4 12 0-16,0 3 1 15,-1 0 0-15,-6 0 1 16,-3-3-1-16,3-4 1 16,-4 1 0-16,4-3 0 15,3-7 0-15,1-6 0 16,-1-6-1-16,1-7 1 0,-1-2-4 16,-3-10 1-16,0-6-3 15,0-10 0-15,3-3-1 16,4-6 1-16,3 0-1 15,1 0 1-15,3 12 3 16,3 4 0-16,1 3 3 16,3 6 0-16,0 0 1 15,4 6 1-15,3 3-1 16,7-2 1-16,0-1-5 16,7-3 1-16,4 0-11 15,7-9 0-15</inkml:trace>
  <inkml:trace contextRef="#ctx0" brushRef="#br0" timeOffset="55035.4858">8026 15384 24 0,'3'-13'12'0,"8"1"2"0,-15 9 8 0,-3 3-19 15,-3 3 1-15,-4 3 0 16,-1 10 0-16,-2 3-6 15,-4 6 1-15,-1-3 3 16,5-4 1-16,-1-2-3 16,8 0 1-16,3-7-1 15,7-3 0-15,3 1-1 16,8-4 0-16,6-3-1 16,4 0 0-16,11 0 0 15,0-3 1-15,-4 0-1 16,-7 3 0-16,-3 3 1 15,-14 3 1-15,-8 0 0 0,-10 4 0 16,-4 2 1-16,-3 1 0 16,-4 2-1-1,1 1 1-15,-1-3 0 0,4-1 0 16,3-6-2-16,4-2 1 16,7-4-1-16,3-4 0 15,4 1-1-15,0 3 1 16,8-6-2-16,-1 3 0 15,3 3 2-15,1 3 0 16,-4 3 1-16,-4 7 1 16,1 3 1-16,-4-1 0 0,0 13 1 15,-4 7 1-15,1 6-1 16,-1-1 1 0,4-2-2-16,0-7 1 0,0 1-1 15,4-13 0-15,-1-1-2 16,4-11 0-16,0-7-4 15,1-13 0-15,6-12-8 16,7-16 0-16</inkml:trace>
  <inkml:trace contextRef="#ctx0" brushRef="#br0" timeOffset="55381.5909">8273 15400 34 0,'-7'18'17'0,"-18"36"-9"16,14-42 23-16,1 7-27 15,-4 0 1-15,3 0 1 16,4-1 0-16,3-5-8 0,8 0 0 16,7-7 5-16,3-9 1 15,3-7-4-15,1-5 1 16,3-14-4-16,4-2 0 16,-1-10-1-16,-2-3 0 15,-1 4-1-15,0 2 0 16,-3 7 1-16,-1 2 0 15,-6 11 3-15,-4 2 0 16,-4 6 2-16,-3 14 1 16,0 5-1-16,-3 4 1 15,-1 5 0-15,1 4 0 0,-1 7 0 16,-3-1 0 0,0 0-4-16,-7 3 0 15,7-2-8-15,-4-7 1 0,4 3-3 16,4-10 1-16</inkml:trace>
  <inkml:trace contextRef="#ctx0" brushRef="#br0" timeOffset="56088.3358">8192 15628 12 0,'-18'16'6'0,"7"12"3"0,11-25 4 16,0 4-11-1,4-1 0-15,6 0 1 16,-3 1 1-16,8-4-5 0,-1-3 1 16,0 0 2-16,0-7 1 15,4 1-2 1,-1-3 1-16,1-1-3 0,-1 1 1 16,1 3-4-16,-4 3 1 15,-3 6-2-15,-4 0 0 16,-4 3-1-16,-3 3 1 31,-10 7 4-31,-1 0 0 16,-3 3 3-16,0-7 0 15,3 1 2-15,-3-7 1 16,0 0 0-16,4 1 0 16,3-4-3-16,3-3 0 0,4 0-3 15,0 0 1 1,7-7-2-16,-3 1 1 0,-1 3-1 15,1 0 0-15,-4 3 1 16,0 3 0-16,0 3 1 16,-4 4 1-16,1 2 1 15,-4 10 0-15,-1 0 1 16,-2 3 1-16,3 0 0 16,0-3 0-16,0 0-1 15,3 0 1-15,4-9-2 16,11-1 0-16,-4-2-1 15,0-4 1-15,0-6-1 16,0 0 0-16,0-9-1 16,4-4 1-16,3-3-1 15,0-3 1-15,0 1-1 0,0 2 0 16,0 3-1-16,-3 7 1 16,-4 9 0-1,-7 4 0-15,-4 8-1 0,-3 7 1 16,-3 3-1-16,-1-3 1 15,0 0 0-15,4 0 1 16,0-9-1-16,4-1 0 16,3-9-1-16,0-3 0 15,10-6-8-15,5-10 1 16,6-9-2-16,0-9 1 0</inkml:trace>
  <inkml:trace contextRef="#ctx0" brushRef="#br0" timeOffset="56505.8558">8629 15349 31 0,'-35'22'15'0,"-18"13"-13"16,46-26 28-16,0 4-28 0,0 2 0 15,3 1 1 1,4 0 0-16,0-4-4 0,7 4 0 16,7-7 2-1,4-2 1-15,3-1-1 16,7 0 0-16,0-3-1 0,1 1 1 16,2-1-1-1,-2 0 0-15,-8 0 1 0,-4 0 0 16,1 3 1-16,-7 1 0 15,-1 2 0-15,-6 4 1 16,-4-1 0-16,0 1 1 16,-7 2-2-16,-4 4 1 15,-6 0-2-15,2-3 1 16,-9 6-1-16,-4 3 0 16,-4 0-2-16,4-6 0 0,3-10-7 15,4-6 0-15,-1-6-7 16,5-10 0-16</inkml:trace>
  <inkml:trace contextRef="#ctx0" brushRef="#br0" timeOffset="56721.0266">8498 15729 30 0,'-3'6'15'0,"3"-3"-4"16,0-3 18-16,3 3-24 15,4 4 0-15,4-4 3 16,7 3 0-16,-1 0-11 15,4 4 1-15,1 2 6 16,-5 4 1-16,1-4-3 16,-7 7 0-16,-1-3-6 15,-3 3 0-15,-3 0-7 16,-4-1 0-16,-4-2-4 0,1-7 1 16</inkml:trace>
  <inkml:trace contextRef="#ctx0" brushRef="#br0" timeOffset="58475.4369">9373 15174 22 0,'-7'-10'11'0,"4"7"-3"0,-1 6 13 0,-6 0-18 16,-8 1 1-16,-10 11 2 16,0 7 0-16,-8 0-8 15,1 3 1-15,3-3 4 16,8 3 1-16,2-3-3 15,5 0 1-15,3 6-2 16,3-6 0-16,4 7 0 16,3 2 1-16,-3 7-1 15,0 6 1-15,0 3 0 16,0 3 0-16,0 0 0 16,0 3 1-16,-3 4-1 0,-1-7 0 15,0-3 0-15,1-3 0 16,-1-10 0-1,1-9 0-15,3-6-2 0,0-9 1 16,3-10-3-16,0-16 1 16,4-19-2-16,4-18 1 15,3-10-2-15,7-2 1 16,7-11 1-16,18 4 1 16,10 6 1-16,8 4 1 15,-1 5 1-15,-3 16 0 16,0 16 1-16,-7 16 1 15,-4 18 0-15,-3 13 0 16,-14 3-1-16,-11 10 1 16,-7 9 0-16,-7 0 0 15,-7 3-3-15,-4 0 0 0,-3 3-4 16,0-3 0-16,0-3-9 16,-11-13 1-16</inkml:trace>
  <inkml:trace contextRef="#ctx0" brushRef="#br0" timeOffset="58702.4287">9211 15785 26 0,'18'10'13'0,"6"-29"-5"15,-13 9 15-15,3 1-20 0,4-4 0 16,-1 1 3 0,-6-4 0-16,-1 1-7 15,-2-4 0-15,-5 0 5 16,-6 3 1-16,-12 4-3 15,-6 2 1-15,-7 4-3 16,0 3 1-16,3 3-4 0,8 3 0 16,9-3-7-16,12 0 1 31</inkml:trace>
  <inkml:trace contextRef="#ctx0" brushRef="#br0" timeOffset="59059.143">9712 15233 39 0,'-42'19'19'0,"10"25"-14"0,28-38 24 0,4 1-28 16,0 2 1-16,11-3 2 16,7-6 0-16,6-6-5 15,8-3 1-15,0-7 2 16,0-6 0-16,-4 0 0 15,-7 3 0-15,-3 0-1 16,-8-3 0-16,-6 10-1 16,-15 2 1-16,-3 7-1 15,-14 6 1-15,-4 10-1 16,0 6 0-16,4 0 0 16,7-1 0-16,7-2-1 0,3-6 1 15,4-7-1 1,11 3 1-16,6-3 0 15,8-6 0-15,3 0-3 0,0-3 1 16,0-4-6 0,1 10 1-16,-1 3-6 0,-4 4 0 15</inkml:trace>
  <inkml:trace contextRef="#ctx0" brushRef="#br0" timeOffset="59613.692">9610 15563 37 0,'-4'0'18'0,"22"-10"-16"0,-11 7 28 0,10-3-29 16,1-7 0-16,7-2 0 15,0-1 1-15,3-3-3 16,0 0 1-16,-3 4 0 16,-1 2 0-16,-6 4-2 15,-4 2 1-15,-10 14-2 16,-8 2 1-16,-7 0-1 15,-6 7 1-15,-8 3-1 16,-3 3 1-16,0 0 2 16,3 0 1-16,4 0 1 15,3-3 0-15,4-1 1 16,4-2 0-16,6-3 1 16,0-1 1-16,4-2-2 15,8-4 1-15,2-3-2 16,4-3 1-16,4-6-1 15,3-4 1-15,0-2-2 0,0-4 0 16,-3 0-1 0,3 1 0-16,-7 5-2 0,-3-2 0 15,-8 5 0-15,-3 4 0 16,-3 3-1-16,-8 0 1 16,1 3 0-16,-1 4 0 15,4 2 1-15,-4 4 1 16,4 2-1-16,0 7 1 15,4 0 0-15,-8 6 0 0,4 7 1 16,0 3 0-16,0 6-1 16,4-7 1-1,-4 1 0-15,-1-1 1 0,1-8-5 16,4-7 1-16,3-7-6 16,-7-2 1-16,0-10-5 15,0-3 0-15</inkml:trace>
  <inkml:trace contextRef="#ctx0" brushRef="#br0" timeOffset="59959.9838">9557 15845 38 0,'0'6'19'0,"14"-9"-19"15,-7 3 33-15,7-3-30 16,7-3 1-16,11-4 0 16,0 4 0-16,3 0-6 15,0 2 1-15,-3 1 3 16,-4 0 0-16,-10 6-6 0,-1 4 1 15,-9 2-4-15,-12 7 1 16,-7 2-3-16,-10 1 1 16,-7 6 0-16,-4-3 1 15,1-3 4-15,2 0 1 16,1 3 6-16,3 0 0 16,4-3 5-16,4-4 0 15,2-2 1-15,8-4 1 16,7-2-1-16,7-1 1 15,8-3-3-15,13-3 0 16,11-6-3-16,7-4 1 0,3-5-3 16,-3-1 1-16,3 0-8 15,4-3 0 1,-4 4-13-16,-3 9 1 0</inkml:trace>
  <inkml:trace contextRef="#ctx0" brushRef="#br0" timeOffset="119338.2855">8509 11448 16 0,'-11'4'8'0,"11"-14"-4"0,0 10 8 0,4 3-10 16,-1 4 1-16,5 5 1 16,-1 4 1-16,10 6-6 15,4 0 0-15,4 0 4 16,7 0 1-16,0-4-1 16,6-5 0-16,-2-4-1 15,-1 1 0-15,0-10 0 16,0-13 1-16,1 4-2 15,-4-4 0-15,-1 4 0 16,-6-4 1-16,-4 4-1 16,-3 3 1-16,-1 2-1 0,-2 4 1 15,2 0-1-15,1 4 1 16,6-4-1 0,-2 0 0-16,6 0-1 15,4 3 1-15,-1-3-1 0,5 0 1 16,-5 3 0-16,-2 3 0 15,-1 4-1-15,-3 5 1 16,-1 1 0-16,1-4 1 16,3 7-1-16,-3-6 1 15,3-1-1-15,0-2 0 16,4-4 1-16,10-3 0 16,4-3-2-16,4-3 1 15,-1-3 0-15,-3-7 0 0,-4-2-1 16,-7 5 1-1,-3 1-1-15,-4 2 1 0,1 7-1 16,-8 10 1-16,0-4 0 16,0 0 0-16,0 1 1 15,4-1 0-15,0 0-1 16,-1-3 1-16,12 1-1 16,10-4 1-16,10-4-1 15,-3-11 1-15,3-7-1 16,1-6 1-16,3-1-2 15,-4 4 1-15,1 0-1 16,3 6 0-16,0 7 0 16,0 2 1-16,-4 7-1 15,-10 10 1-15,-4 2-1 16,1 3 1-16,-5 1 0 0,1 3 1 16,-4-1-1-1,4-5 1-15,-3-1-1 0,-1 1 0 16,4-10 0-16,3 0 1 15,4-7-1-15,0-2 0 16,3-1 0-16,-3-5 0 16,-7 2-1-16,0-2 1 15,-1 2-4-15,5 7 1 16,3-4-12-16,10 10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22T01:25:38.406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9987 5387 27 0,'-21'22'13'0,"14"-22"-1"0,7 0 13 15,0-6-22-15,3-1 0 16,5-8 5-16,2-7 0 16,4-7-8-16,7-8 0 15,4 18 6-15,7-3 0 16,14-6-1-16,10-4 1 15,8-2-4-15,-8 0 1 0,0-1-2 16,-3-3 1 0,0 4-1-16,-3-4 0 0,-8 1-1 15,-7-1 0-15,-6 4-3 16,-5 2 0-16,-3 4-4 16,-6 3 1-16,-8 6-5 15,-7-6 1-15,-4 3-2 16,1-6 1-16,-1 15 2 15,0 1 1-15,4-1 4 16,0 1 1-16,4 2 4 16,3 1 1-16,4 3 2 15,-1-1 1-15,8 4 0 16,3 3 1-16,4 3 0 16,3 4 0-16,4-7 0 15,-1-7 0-15,-6 14-1 16,3 2 1-16,-3 7-1 0,-7 6 0 15,-8 6-1-15,-10 13 1 16,-7 9-2-16,-10-6 0 16,-15 3-1-16,-7-3 0 15,4-7-4-15,7-9 1 16,6-9-8-16,8-16 0 16,25-9-8-16,14-28 1 15</inkml:trace>
  <inkml:trace contextRef="#ctx0" brushRef="#br0" timeOffset="586.0873">11317 4054 31 0,'21'-3'15'0,"18"3"-10"0,-25-6 18 16,4 6-22-16,7 0 1 15,-4 0 0-15,0 0 1 16,-3 0-3-16,-4 3 0 16,-7 6 2-16,-7 10 0 15,-7 9-1-15,-7 7 1 16,-8-1-1-16,1-2 1 16,4-10-2-16,2-7 1 15,1-5-1-15,7-4 1 16,4 0-1-16,3 1 0 0,10-1 0 15,1 10 0 1,-1 2 0-16,1 4 0 16,0 0 2-16,-1 6 0 15,-3 7 1-15,-3 9 1 0,-4-13 0 16,0-3 0-16,0 10 0 16,0 3 0-16,0 0-1 15,3-7 0-15,1-6-1 16,-1 1 1-16,1-8-4 15,-1 1 0-15,1-6-6 16,3-10 1-16,4-18-7 16,-1-10 0-16,8-13-4 15,-1 4 0-15</inkml:trace>
  <inkml:trace contextRef="#ctx0" brushRef="#br0" timeOffset="769.4221">11638 4374 36 0,'0'-16'18'0,"14"16"-12"0,-7 4 32 15,0-1-34-15,4-6 1 16,3-1 1-16,4 1 0 16,3-6-8-16,7-7 0 15,7-3 4-15,4-6 1 16,0-3-7-16,-4-3 0 16,-3-1-6-16,-14 4 0 15,-8 0-6-15,-3 6 1 16</inkml:trace>
  <inkml:trace contextRef="#ctx0" brushRef="#br0" timeOffset="916.5279">11800 3922 38 0,'-7'13'19'0,"7"47"-15"0,0-38 33 0,0 28-32 16,-3 25 0-16,-8 28 2 16,-3 7 0-16,0 25-10 15,3-13 0-15,8-9-3 16,10-12 1-16,14-26-10 15,7-28 1-15</inkml:trace>
  <inkml:trace contextRef="#ctx0" brushRef="#br0" timeOffset="1801.1746">12294 3888 20 0,'18'-9'10'0,"-11"15"4"0,-7-3 4 0,-4 6-14 15,1 4 0-15,-4 6 3 16,-4 0 0-16,4-1-9 15,0-2 1-15,0-3 5 16,4-4 0-16,-1-3-3 16,4-3 1-16,4-3-2 15,-1 0 1-15,4 0-1 16,0 4 0-16,0-1 0 16,0 0 0-16,-3 0 0 15,-4 6 1-15,0 10-1 16,-4 0 0-16,-3 6 1 0,0-3 1 15,0-3 0 1,4 0 0-16,-1-1-1 16,1-5 1-16,3-4-1 0,0 1 1 15,3-1-4-15,4-6 1 16,4-3-4-16,-1-9 0 16,12-10-3-16,9-9 0 15,5-3-6-15,6-1 1 16,-3-2 1-16,3-1 1 15,-7 4 7 1,-66-29 4 0,91 92 4-16,-39-54 1 15,-7 6 6-15,-4 7 0 0,-10 9 1 16,0 0 0-16,0 3-6 16,0 0 0-16,-3 3-3 15,3 4 1-15,0-1-3 16,0 4 0-16,0-4-1 15,3 0 0-15,1-2 1 16,3-1 0-16,4-3-1 16,-4 0 1-16,0-3 0 15,0-3 0-15,3-3 0 16,1-1 1-16,-4 1-2 16,0 0 1-16,0 0 0 15,0 3 1-15,-7 3-3 0,0 0 0 16,0 0-5-1,0 0 0-15,0 0-8 16,4 6 1-16</inkml:trace>
  <inkml:trace contextRef="#ctx0" brushRef="#br0" timeOffset="2209.419">12464 4274 30 0,'-14'19'15'0,"6"18"-8"0,-2-21 18 0,-1 0-23 16,-3-1 0-16,4 4 1 16,3 3 1-16,-1 3-5 15,1 0 0-15,4-6 3 16,-1 0 1 0,1-7-1-16,-1-2 1 15,1-4-2-15,3-6 1 0,0-9-1 16,3-10 1-16,11-6-1 15,4-13 0-15,7-6-1 16,3-3 1-16,0 0 0 16,0 0 1-16,4 13-1 15,-4 2 1-15,-3 13 0 16,-4 4 1-16,-3 8-1 16,-4 14 0-16,-3 11 0 15,-4 1 0-15,-4 10-2 16,-3 2 0-16,-3 3-4 15,-4-2 0-15,-4-1-4 16,0-3 0-16,-3 1-6 16,-3-4 1-16,-1-7-2 0,4-2 0 15</inkml:trace>
  <inkml:trace contextRef="#ctx0" brushRef="#br0" timeOffset="2551.2167">12351 4434 31 0,'0'0'15'0,"10"0"-15"0,4-4 28 31,18-2-26-31,-4 0 0 16,8-7 0-16,-5 7 1 0,-2 0-4 15,-8 3 0 1,0 3 1-16,-14 6 1 0,-7 3-3 16,-7 4 1-16,-4 3-1 15,-10 2 1-15,-7 4 0 16,0-6 0-16,3-3 1 15,4-4 0-15,3-3 0 16,1 1 1-16,10-4 0 16,3-3 0-16,8-3 0 15,10-4 1-15,10-2-1 16,1-1 0-16,3-2-1 16,1 3 1-16,-1-1-3 15,-4-2 1-15,-2 5-4 16,-5 4 1-16,-6 0-5 15,-8 6 0-15,-3 7-2 16,-3 8 1-16</inkml:trace>
  <inkml:trace contextRef="#ctx0" brushRef="#br0" timeOffset="2761.816">12301 4775 29 0,'-24'29'14'0,"6"-11"-14"0,18-14 30 15,0-1-28-15,0 0 0 16,4 0 3-16,3 0 1 15,3-6-6-15,4 0 1 16,7-10 4-16,8 4 0 16,6-10-1-16,7-3 0 15,1-6-2-15,-1 0 0 16,-3 3-7-16,-7 6 1 16,-1 3-7-16,-6 0 1 15,-4 7-4-15,0-3 0 0</inkml:trace>
  <inkml:trace contextRef="#ctx0" brushRef="#br0" timeOffset="2977.5977">12478 4619 35 0,'-11'12'17'0,"11"26"-19"15,-3-23 30-15,-1 14-27 0,-6 8 1 16,-1 10 0-1,-3-9 0-15,0 3-3 16,3-4 0-16,4-5 0 16,4-7 1-16,-1-9-6 15,8-7 0-15,10-6-5 0,14-12 1 16</inkml:trace>
  <inkml:trace contextRef="#ctx0" brushRef="#br0" timeOffset="3126.213">12675 4578 44 0,'0'12'22'0,"-3"14"-23"0,3-5 42 16,-7 23-40-16,-4 16 0 15,-3 0 1-15,3-4 0 16,8-3-13-16,10-6 0 16,14-15-2-16,0-17 0 15</inkml:trace>
  <inkml:trace contextRef="#ctx0" brushRef="#br0" timeOffset="4066.0307">13123 4126 29 0,'-38'3'14'0,"38"-3"-5"0,0 0 14 0,7-6-23 16,7-9 1-16,7-1 0 15,0 3 1-15,0-2-3 16,0-4 1-16,1 0 1 15,-1 0 0-15,0 3-1 16,0 4 0-16,-7 3 0 16,-3 9 0-16,-8 6-1 15,-3 6 1-15,-7 13-1 16,-3 16 0-16,-4 9 1 16,3-3 0-16,0 4 1 15,1-4 0-15,-1-10 1 16,8-9 0-16,-1-2 0 15,1-4 1-15,3-4-1 16,0-5 0-16,3-1 0 16,1-5 0-16,-1-4-1 15,1-3 1-15,3-19-4 16,0-9 1-16,0-13-5 0,-4-22 1 16,-3 1-4-16,0-11 1 15,4 1-1 1,-4 3 1-16,3 7 3 0,1 5 1 15,-4 13 5-15,0 16 0 16,0 12 4-16,0 20 0 16,0 11 2-16,-4 17 1 15,1 11-1-15,-1 14 0 16,1 18-1-16,-1 16 0 0,1-3-2 16,-1-7 0-1,4 1-2-15,0-10 0 16,0 10-4-16,0-1 1 15,0-2-4-15,-3-10 1 0,-1-13-3 16,1-12 1-16,-1-13-1 16,-6-6 0-16,-5-15 3 15,-6-17 0-15,0-11 3 16,4-11 1-16,2-2 2 16,5 0 1-16,6-10 0 15,8 22 0-15,6-3 0 16,8 0 0-16,0-9-3 15,6-7 1-15,5-3-5 16,6-9 0-16,0-6-6 16,0-13 0-16</inkml:trace>
  <inkml:trace contextRef="#ctx0" brushRef="#br0" timeOffset="4666.5495">13554 3882 37 0,'-7'-7'18'0,"-4"14"-19"0,8-7 33 16,3 0-31-16,0 3 1 15,3 3-1-15,4 0 0 16,4 1-2-16,3-1 1 16,3 0 1-16,5 0 0 15,-1 1-2-15,4-4 1 0,-4 0-2 16,-4 3 0 0,-3 4 0-16,-3-1 0 0,-7 7-1 15,-12-7 1 1,-6 10 0-16,-14 12 0 15,-7 10 2-15,-7 6 0 0,-1 0 1 16,4-6 1-16,8-7-1 16,2-5 1-16,8-14 0 15,0 1 0-15,11 0 0 16,2-7 0-16,12-3-2 16,3-6 1-16,7-6-1 15,7 0 1-15,11-4-1 16,7-5 0-16,0-4 0 15,-1 6 0-15,1 1 0 16,-7 2 0-16,-7 1 0 16,-8 9 1-16,-10 9-1 15,-3 7 1-15,-8 6 0 16,-3 0 0-16,-3 3 1 16,-4-3 1-16,0-6-2 0,-1-1 1 15,5 1 0-15,-1 0 1 16,4-1-1-16,0 1 0 15,4 3-1-15,-4 0 0 16,0 0 0-16,-4-1 1 16,0 1-1-16,-3-9 0 15,-3 5 0-15,3 1 0 16,-1-3 0-16,-2-1 0 16,-1 1-2-16,0-10 0 15,1-3-7-15,3 3 1 16,-4-12-7-16,4-7 1 15,7-9-3-15,3 0 1 0</inkml:trace>
  <inkml:trace contextRef="#ctx0" brushRef="#br0" timeOffset="4822.5238">13406 4427 41 0,'24'3'20'0,"4"32"-16"16,-10-22 41-16,7 8-40 16,7 1 0-16,3 19 1 15,7 13 1-15,-3 5-10 16,-4 1 0-16,4-4 0 15,0-15 1-15,0-10-12 16,3-3 0-16,-14-15-3 16,18-22 1-16</inkml:trace>
  <inkml:trace contextRef="#ctx0" brushRef="#br0" timeOffset="5793.1367">14383 4029 22 0,'-14'3'11'0,"7"0"-6"0,7-3 12 16,0 0-16-16,0 0 1 15,3-3 3-15,4-3 0 16,4 0-5-16,-1-4 0 16,4 1 4-16,8-4 0 15,-1 4 0-15,7-4 0 16,11 4-2-16,0 0 0 16,3-4-1-16,0 0 1 15,1 4-3-15,-5 0 0 16,-6-1-6-16,-7 4 1 15,-7-7-5-15,-4 7 0 0</inkml:trace>
  <inkml:trace contextRef="#ctx0" brushRef="#br0" timeOffset="5978.0254">14527 3832 26 0,'-10'25'13'0,"3"-3"-11"0,7-16 18 0,0 10-18 16,-4 9 0-16,1-3 0 15,-1 12 0-15,4 7-3 16,0 0 1-16,0 3-1 16,0 3 0-16,0-4-5 15,-3-2 0-15,-1-6-3 16,1-7 1-16</inkml:trace>
  <inkml:trace contextRef="#ctx0" brushRef="#br0" timeOffset="6891.9778">14383 4333 20 0,'-11'-34'10'0,"15"-10"-7"0,-1 34 17 16,4 1-19-16,4-3 1 16,-1-1 2-16,8 4 0 15,0-1-5-15,3-2 1 16,0-1 2-16,4 1 1 16,-4-4-1-16,0 16 0 15,-3 6-1-15,-15 4 0 16,-6 11 0-16,-4 5 0 15,-4 2-1-15,-7 6 1 16,-3 1-1-16,-3-10 1 16,-1-3-2-16,4-3 1 0,3-7 0 15,-3 1 0-15,7-7-1 16,7 0 1-16,3-3-1 16,4-6 1-16,0-6 0 15,7-1 0-15,0 1 0 16,0-3 0-16,0-1-1 15,1 4 0-15,-8 9-1 16,0 0 1-16,0 6-2 16,0 3 1-16,-4 7 0 15,-3 3 0-15,0 6 1 16,0 6 0-16,0 4 2 16,-4-1 0-16,4 10 1 15,-3 6 0-15,-1 0 0 0,0 1 0 16,-3-1 0-16,4-9 1 15,-1-4-1 1,4-5 0-16,0-11-1 16,3-5 0-16,1-10 0 0,3-6 1 15,7-22-1-15,4-9 0 16,-1-16-1-16,1 3 1 16,-1-12-1-16,8 2 0 15,3 4 0-15,4 9 0 16,0 7-1-16,3 9 0 15,-4 9 0-15,-2 4 1 0,-1 9 0 16,-7 12 0 0,-4 10 0-16,-2-4 1 15,-5 20 0-15,-6 12 0 16,-5 3 0-16,-2 7 0 0,-4-1 0 16,0-12 0-16,3-3-2 15,0-7 1-15,1-6-3 16,-1-6 1-16,1-9-3 15,3-4 1-15,0-9-3 16,3-19 1-16,-3-15 0 16,7-10 0-16,7-3 1 15,0 6 1-15,4 1 3 16,-1 5 1-16,1 7 2 16,-1 9 1-16,-2 6 2 15,-8 7 0-15,-4 3 1 16,-3 16 1-16,-4 5-2 15,-3 1 1-15,0 6-1 16,-3-3 0-16,6 0-2 0,4-3 1 16,0-6-2-1,7-4 1-15,0-9-2 0,7-6 0 16,3-10-1-16,12-15 0 16,-1 2-5-16,3-8 0 15,15-7-8-15,14-6 1 16</inkml:trace>
  <inkml:trace contextRef="#ctx0" brushRef="#br0" timeOffset="7354.6356">14954 3976 30 0,'-21'25'15'0,"-11"19"-10"0,25-32 18 0,-10 13-22 15,-5 13 1-15,-2-7 1 16,-1 4 0-16,4-10-4 15,7 6 0-15,3-9 2 16,8-3 0-16,3-6 0 16,7-7 0-16,7 0-1 15,4-12 0-15,3-7 0 16,-4 4 0-16,1 0 0 16,-4-4 1-16,-3 7-1 15,-4 6 0-15,0 3 0 16,-7 6 0-16,-4 10 1 15,-6 0 0-15,-1 0 0 16,0-4 1-16,4-2-1 16,4-7 1-16,-1-3-1 0,11-9 1 15,4-3-2-15,0-4 1 16,3-6-1-16,0-6 0 16,3-3 0-16,5 3 0 15,-5 0 0-15,1 3 0 16,-4 6 0-16,0 1 0 15,-3 5 1-15,-8 7 0 16,-3 9-1-16,-3 4 0 0,-1 8-3 16,-3 1 0-16,0 10-3 15,-4-1 0 1,-3 6-7-16,0-6 0 16</inkml:trace>
  <inkml:trace contextRef="#ctx0" brushRef="#br0" timeOffset="7924.8217">14781 4540 23 0,'-21'16'11'0,"11"-13"-5"15,10-3 13-15,0 0-18 16,7-3 0-16,0-6 1 16,3-1 1-16,4-2-3 15,4-1 0-15,0-3 2 16,-1 4 1-16,5 2-1 16,-1-2 0-16,-4 2-1 15,1 7 1-15,0-3-2 16,-8 6 1-16,-3 3 0 15,0 3 0-15,-7 10-1 16,0-3 1-16,0 2-1 16,-3 4 0-16,3-3 0 0,-4-4 1 15,4-2-1 1,-3-1 0-16,3-3 0 0,0 1 1 16,-4-1-1-16,1-3 1 15,-1-3-1-15,1-6 1 16,-1-7-1-16,1-5 1 15,-1-4-1-15,-3 0 1 16,3 3-2-16,1 0 1 16,3-3-1-16,0 9 1 0,0 7-1 15,-4 9 0 1,1 0 0-16,-1 10 1 16,1 9 0-16,3 6 0 0,0-3 1 15,3 10 1-15,-3 6 1 16,4 12 0-16,-4 0 1 15,0 7 1-15,0-13 0 16,-4-3 0-16,1 0 0 16,-1-4 0-16,1-2-1 15,-1-4 1-15,-3-8-2 16,-7-8 1-16,-4-2-2 16,-3-10 1-16,-3-6-4 15,-5-9 1-15,1-10-8 16,7 0 1-16,17-6-10 15,19-12 0-15,2-20-2 16,18 4 1-16</inkml:trace>
  <inkml:trace contextRef="#ctx0" brushRef="#br0" timeOffset="8330.5097">15392 3960 28 0,'-29'10'14'0,"15"24"-12"0,14-28 25 0,-3 4-25 16,-1 9 0-16,1 6 3 15,3 0 1-15,3-3-7 16,8-4 0-16,3-8 4 15,0-4 0-15,0-9-1 16,0-13 0-16,8-2-1 16,-1 2 0-16,3-6 0 15,1 0 0-15,0 0-1 16,-4 3 0-16,0 3 0 16,-3 4 0-16,-4 6-1 15,-4 3 1-15,1 6 0 16,-4 6 1-16,-3 4-1 15,-4-4 1-15,-4 10-4 16,-3 6 1-16,-4 6-6 16,-3 10 1-16,0 3-5 0,-3-6 0 15</inkml:trace>
  <inkml:trace contextRef="#ctx0" brushRef="#br0" timeOffset="8737.6928">15409 4465 36 0,'-7'56'18'0,"7"4"-21"0,0-47 31 16,-3 12-27-16,3 9 1 15,-4 7 1-15,1 3 0 0,-1 0-4 16,-3-7 1-16,4-5 2 16,-1-7 1-16,-3-6 0 15,3-7 0-15,1-15-1 16,3-13 1-16,0-15-2 15,7-19 1-15,0 3-1 16,4-13 0-16,3 1-1 16,3 2 0-16,12 4-1 15,-1 3 1-15,0 6-2 16,0 12 1-16,1 14 1 16,-5 8 0-16,-3 16 1 15,-3 4 0-15,-7 12 0 16,-4 9 0-16,-4 7 1 15,-6 9 1-15,-4 16-2 16,-4 9 1-16,-3-3-3 16,0-10 1-16,0-9-4 15,0-6 0-15,-1-9-6 16,5-13 1-16,-1-13-6 0,4-6 1 16</inkml:trace>
  <inkml:trace contextRef="#ctx0" brushRef="#br0" timeOffset="8979.6341">15476 4581 27 0,'14'-28'13'0,"15"3"-12"0,-19 22 19 0,1-1-17 16,-1 4 0-1,1 7 3-15,-4 5 0 16,-7 4-7-16,-3 0 1 16,-4 12 5-16,-4 3 1 15,0 4-1-15,1-4 1 0,-1-3-2 16,1 0 0-16,3-6-2 15,3-6 1-15,4-3-1 16,4-10 0-16,3-6-4 16,7-16 0-16,3-19-6 15,5 7 0-15,2-10-6 16,22-6 0-16</inkml:trace>
  <inkml:trace contextRef="#ctx0" brushRef="#br0" timeOffset="9161.5503">15946 4189 41 0,'-29'19'20'0,"33"0"-21"16,-4-19 32-16,10 0-31 15,1 0 1-15,0-3 0 0,-1-7 0 16,1-6-2 0,3-9 1-16,4-6-4 0,-1 6 0 15,-3-3-8-15,0-4 1 16,-3 4-1-16,-4 3 1 15</inkml:trace>
  <inkml:trace contextRef="#ctx0" brushRef="#br0" timeOffset="9320.5265">15900 4089 40 0,'-21'44'20'0,"-1"-1"-25"0,22-33 42 16,0 6-36-16,4 2 1 0,-1 1 1 15,4-3 0 1,4 3-4-16,3-4 1 0,4-5-3 15,-1 2 0 1,-2-2-8-16,-1 5 1 0,0-2-3 16,-4 3 1-16</inkml:trace>
  <inkml:trace contextRef="#ctx0" brushRef="#br0" timeOffset="9680.3863">15886 4547 34 0,'-32'31'17'0,"4"-6"-14"15,24-28 32-15,1 3-34 16,-1 0 1-16,4 0 2 15,7 0 1-15,4 0-6 16,3 0 1-16,3-3 3 16,5-7 0-16,-1-2-2 15,0-7 1-15,-3 0-5 0,-1-3 0 16,-3 6-4-16,-3 4 0 16,-4-1-2-16,-7 1 0 15,-4 6 0 1,-10 12 1-16,-3 3 5 0,-8 7 0 15,-3 6 6-15,3-6 0 16,4 2 4-16,3 1 0 16,8 0 1-16,3 6 0 15,7-3-1-15,7 0 1 16,7-3-3-16,0-4 0 0,4 4-2 16,3-6 1-1,0-10-3-15,4-6 1 16,-8 0-7-16,1-7 0 15,-4 1-9-15,0-4 1 0,-3 7-2 16,-4-3 0-16</inkml:trace>
  <inkml:trace contextRef="#ctx0" brushRef="#br0" timeOffset="9879.8077">15695 4860 38 0,'-39'6'19'0,"22"16"-19"15,13-15 37-15,-3 8-36 16,-7 1 0-16,-4 0 2 16,-3 2 0-16,0 4-4 15,0 0 1-15,0-3-1 16,3-6 1-16,4-4-6 0,3-3 0 16,4 1-7-16,7-7 0 15</inkml:trace>
  <inkml:trace contextRef="#ctx0" brushRef="#br0" timeOffset="10237.0948">15550 5036 29 0,'25'3'14'0,"7"3"0"0,-25-6 18 16,4 3-27-16,3 0 0 15,7 4 3-15,0-7 0 16,7-7-10-16,0 1 0 16,1-3 6-16,-5-4 1 15,-2 4-6-15,-1-4 1 0,-4 1-7 16,-6-7 1-1,-4 3-5-15,-7 0 0 16,-7 1-3-16,-4 5 1 0,1 1 6 16,-1 3 1-16,1-1 7 15,-1 4 0-15,4-3 6 16,0 3 0-16,3 0 2 16,4 3 0-16,7-3-4 15,4-4 1-15,3 4-3 16,7-6 0-16,4 3-3 15,0-1 1-15,-4 1-2 16,4 3 1-16,-8-3-1 16,1 2 0-16,-4 1-2 15,-4-3 1-15,-2 6-3 16,-1 3 0-16,-4 3-6 16,4-2 0-16</inkml:trace>
  <inkml:trace contextRef="#ctx0" brushRef="#br0" timeOffset="20371.2635">13388 10266 34 0,'-4'6'17'0,"22"-15"-8"0,-7 3 17 0,6-4-23 15,11-8 0-15,11 2 3 16,4-3 1-16,2 0-8 15,-2 0 0-15,-4-2 4 16,-1-5 1-16,1 4-1 16,-3 4 0-16,-1-1-2 15,-3 0 0-15,-4-3-5 16,0 0 1-16,0 0-5 16,-10-3 1-16,-4 0-4 15,-7-3 0-15,-3 0-1 16,-4 2 0-16,0 5 5 15,0 5 1-15,0-3 5 16,0 3 1-16,0 7 3 0,3 0 1 16,4-1 2-16,4-2 0 15,3 5-1 1,14-2 0-16,4 6-1 0,0 3 0 16,-1 3 0-16,1 3 1 15,0 7-1-15,-4 6 0 16,-7 2 0-16,-7 5 0 15,-10 5 0-15,-11 7 0 16,-7-7-1-16,-8-3 0 16,-2 0-1-16,-8 1 0 15,4-7-5-15,3-4 1 16,7-5-7-16,4-7 1 16,7-6-7-16,14-6 1 0</inkml:trace>
  <inkml:trace contextRef="#ctx0" brushRef="#br0" timeOffset="20808.6883">14556 9463 35 0,'-11'4'17'0,"15"-17"-17"15,-1 7 26-15,4 3-25 16,11-7 0-16,10 4 0 16,0-7 0-16,4 1-1 15,3-4 0-15,1 4 1 16,-5-1 0-16,-6 4-2 0,-7-1 1 16,-4 10-1-16,-4 10 0 15,-10 2 0-15,-10 7 0 16,-18 6-1-16,-8 7 0 15,-3 2 1-15,4-3 1 16,3 10 1-16,4-6 0 16,7-1 1-16,7-3 0 15,3-2 0-15,4-7 1 16,7-7 0-16,4-5 0 0,6-7-1 16,8-9 0-16,3-10-1 15,4-3 0 1,3-6-5-16,-3-3 1 15,-1-7-7-15,-2-5 0 16,2-20-2-16,-2-6 0 0</inkml:trace>
  <inkml:trace contextRef="#ctx0" brushRef="#br0" timeOffset="21136.0676">14838 9115 27 0,'-18'25'13'0,"8"19"-8"16,3-25 23-16,-8 16-25 15,1 5 0-15,-3 4 2 16,-1 7 0-16,0 2-7 15,1 10 1-15,-4 9 4 16,-1 3 0-16,5 0-2 16,3-9 1-16,3 0-1 15,1-7 1-15,-1-2-3 16,0-7 0-16,1 0-3 16,-1-9 1-16,1 0-4 0,-4-16 1 15,-1-13-1-15,-2-8 0 16,-4-8 2-16,-1-8 0 15,5-10 4-15,3-6 0 16,7-1 4-16,7 8 0 16,7-5 1-16,3 1 1 15,8-6-1-15,7-3 1 16,17-4-3-16,7 0 1 16,8-3-9-16,-1-6 0 0,4 4-4 15,-3 2 0 1</inkml:trace>
  <inkml:trace contextRef="#ctx0" brushRef="#br0" timeOffset="22028.9423">14347 10257 22 0,'0'-10'11'0,"11"14"-6"0,-4-8 15 0,4 1-17 16,3-3 1-16,3 0 1 16,5-4 0-16,2 1-7 15,1 3 1-15,0-7 4 16,6-3 1-16,8-2-3 16,-3-4 1-16,-1-3-5 15,-3 6 0-15,-8 0-7 16,4 3 0-16</inkml:trace>
  <inkml:trace contextRef="#ctx0" brushRef="#br0" timeOffset="22415.6842">14566 9950 19 0,'-7'-7'9'0,"7"26"-1"0,0-13 7 0,0-3-13 15,0 4 1-15,0 5 1 16,0 7 1-16,0 6-6 15,-3 3 1 1,-1 13 3-16,-3 9 1 0,4 4-2 16,-5-1 1-16,5-6-1 15,-1-3 0-15,1-6-1 16,-1-10 1-16,1 0-1 16,-1-9 1-16,1-4-3 15,-1-2 1-15,1-10-5 16,-1 0 1-16,1-12-7 15,3-10 0-15</inkml:trace>
  <inkml:trace contextRef="#ctx0" brushRef="#br0" timeOffset="22627.8662">14407 10191 23 0,'-14'-9'11'0,"14"5"-1"0,4 1 14 15,-4 3-20-15,7 0 0 16,0 3 3-16,7 4 1 15,0 2-9-15,0 1 0 16,0 2 6-16,1 1 0 16,2-1-3-16,-3-2 1 15,0-1-10-15,4 0 1 16,10 1-7-16,-3-10 0 16</inkml:trace>
  <inkml:trace contextRef="#ctx0" brushRef="#br0" timeOffset="23665.3787">15374 9432 30 0,'-28'25'15'0,"3"22"-11"15,18-34 19-15,0 6-23 16,0-7 1-16,0 1 0 16,3 2 0-16,4 1-3 15,7-10 1-15,4-3-5 16,3-6 0-16,7-6-3 15,0-4 0-15</inkml:trace>
  <inkml:trace contextRef="#ctx0" brushRef="#br0" timeOffset="23826.4863">15565 9376 30 0,'3'-3'15'0,"-6"15"-12"0,-1-3 27 16,-3 1-28-16,0 6 0 15,-4 2 0-15,1 4 1 16,-1 0-4-16,4 3 0 15,0-6 2-15,-4 6 0 16,4 0-6-16,-3 0 1 16,-1 1-7-16,1-1 0 0</inkml:trace>
  <inkml:trace contextRef="#ctx0" brushRef="#br0" timeOffset="24771.9374">15148 9605 19 0,'-39'-10'9'0,"32"4"-1"0,7 6 8 0,0 0-16 16,0 0 1-16,4 0 0 16,7 0 0-16,10 0-1 15,7-3 0-15,0 0 0 16,11-4 1-16,0 1-1 16,0-3 0-16,-1-4-1 15,1 1 1-15,7-4-1 16,-7 3 0-16,-4 1 0 0,-3 2 0 15,-4 4 1 1,-7 0 0-16,-3 3 2 0,-8 3 1 16,-2 3 0-16,-12 3 0 15,-3 7 0-15,-7 2 1 16,-7 1-1-16,-4 3 0 16,0-3-2-16,4-4 0 15,0 7 0-15,0-10 0 16,3 4 0-16,4-7 0 15,7 0-2-15,7-6 1 16,0 0 0-16,7-3 0 16,4-3-1-16,3 0 1 0,0-4-1 15,0 4 0-15,0 0 0 16,-3 6 0 0,-4 3 0-16,-7 0 0 0,-7 3 0 15,-4 10 0-15,0 3 1 16,-3 0 0-16,-7-1 0 15,-3 1 0-15,-1 0 0 16,7-3 0-16,1-7 1 16,-1 1 0-16,7-1-1 15,4 0 1-15,4 1 0 16,-1-4 1-16,4-3-1 16,4 0 0-16,3-3 0 15,0-3 0-15,7-3 0 16,0-4 0-16,-3 1-1 15,-1 0 0-15,-3 2 0 0,0 4 1 16,-3 0-1 0,-1 3 1-16,-3 0-2 0,4 3 1 15,-4 10 0-15,0 2 0 16,-4 4-1-16,4 3 1 16,-7 6-1-16,4 4 1 15,-4-4 0-15,0 3 0 16,0 1 1-16,0-1 0 15,0-3 0-15,-1 1 1 16,5-7 0-16,-4-4 0 16,0-2-1-16,3-7 1 15,-3 1-1-15,0-1 1 0,0-6-1 16,0-6 1-16,0-9-2 16,0-4 1-16,-4 0-2 15,-3 1 1-15,0-1-2 16,0 7 1-16,-4 2 0 15,1 4 0-15,-1 6 2 16,4 4 1-16,3-1 0 16,4 0 1-16,0 0 0 15,7 1 1-15,14-4-1 16,4 0 1-16,10-6-2 16,8-3 0-16,2-4-8 15,5-2 1-15,10 2-10 16,0-9 0-16</inkml:trace>
  <inkml:trace contextRef="#ctx0" brushRef="#br0" timeOffset="25301.9957">16051 9482 34 0,'-3'0'17'0,"-11"10"-11"0,7-7 18 15,-4 9-24-15,-7 4 1 16,-6 6 1-16,-11 0 0 16,-11 6-3-16,0 4 1 15,3-7 0-15,8-3 0 16,7-4-5-16,3-5 0 15,8-4-6-15,3 1 0 16</inkml:trace>
  <inkml:trace contextRef="#ctx0" brushRef="#br0" timeOffset="25464.0749">15801 9696 26 0,'21'12'13'0,"-14"7"-6"0,-3-10 18 0,-4 7-22 15,-4 9 0-15,-6 10 0 16,-5 2 1-16,-2-5-5 15,3-1 0-15,3 0 3 16,1-3 0-16,10-6-7 16,7-3 0-16,0-6-6 15,14-7 1-15</inkml:trace>
  <inkml:trace contextRef="#ctx0" brushRef="#br0" timeOffset="25835.6942">16390 9633 41 0,'11'0'20'0,"-1"0"-17"0,-13 3 36 16,-8 3-38-1,-7 7 1-15,-10 2-1 0,-3 7 1 16,-1 3-3-16,0-3 1 16,-3-3-2-16,3-3 1 15,4-10-6-15,3-6 0 16,4-6-6-16,3-10 0 15,4-15-1-15,4 6 0 16,-1 6 12 15,4 19 2-15,-4 38 4-16,-3 12 0 16,0-3 7-16,7 3 0 15,4-3 2-15,3 0 0 0,7-6-9 16,7-7 0-16,3-9-1 15,8-6 0-15,3-9-4 16,4-10 1-16,14-10-11 16,7-9 1-16,-4-3-4 15,18-15 1-15</inkml:trace>
  <inkml:trace contextRef="#ctx0" brushRef="#br0" timeOffset="26211.9418">17022 9457 41 0,'-22'3'20'0,"5"0"-20"16,6 1 37-16,-14 2-35 15,-10 6 0-15,0 4 0 16,0 0 1-16,-4 6-4 16,0-7 1-16,4 1 1 0,3 3 1 15,4-7-4-15,7-2 0 16,3-4-2-16,7-6 0 15,4-3-3-15,7 3 1 16,0 0-1-16,7 0 1 16,0 0 3-16,4 3 0 0,-4 7 3 15,4 5 1 1,-4 10 2-16,0 10 1 0,0-1 0 16,-4 10 0-1,-3-3-1-15,-3 3 0 0,-4-7-1 16,3 1 1-16,-3 0-2 15,4-4 1-15,-1-6-3 16,4-2 0-16,0-11-5 16,7-9 1-16,4-6-7 15,6-12 1-15</inkml:trace>
  <inkml:trace contextRef="#ctx0" brushRef="#br0" timeOffset="26512.9125">17237 9451 38 0,'-4'3'19'0,"-17"13"-21"15,14-7 32-15,-7 4-30 0,-4 9 1 16,1 0 0 0,-5 3 0-16,-2 9-2 15,-1 1 1-15,0-4 0 0,8 0 1 16,3 1-1-16,3-7 1 15,7 0 0-15,4-6 0 16,8-4 2-16,6-2 0 16,0-4 1-16,3-15 0 15,1-3-1-15,3-7 0 16,4-3-2-16,0-6 1 16,-1 0-9-16,1 0 1 0,-4 3-9 15,-3 3 1-15</inkml:trace>
  <inkml:trace contextRef="#ctx0" brushRef="#br0" timeOffset="26696.3799">17163 9711 29 0,'-11'38'14'16,"4"-1"-7"-16,3-24 15 0,1 9-22 15,-4 3 1-15,0 0 0 16,0 0 0-16,0 3-4 15,0 1 0-15,-4-1-5 16,1 0 1-16,-1-3-3 16,0-3 1-16</inkml:trace>
  <inkml:trace contextRef="#ctx0" brushRef="#br0" timeOffset="26846.465">16806 10169 42 0,'-31'0'21'0,"45"-3"-23"0,-4 6 45 16,8-3-42-16,10-3 1 15,4-3 0-15,7-7 1 16,3-3-7-16,0-6 1 16,4 4-5-16,4-4 0 15,6 3-6-15,15-13 1 16</inkml:trace>
  <inkml:trace contextRef="#ctx0" brushRef="#br0" timeOffset="27547.0407">17724 9460 33 0,'-22'-9'16'0,"26"3"-15"15,-1 6 25-15,8-3-25 16,3-4 1-16,7 4 0 15,4 3 1-15,3 0-4 16,4 0 1-16,0 0 2 16,-4 0 0-16,-10 3 0 15,-8 0 0-15,-13 4-1 0,-8 2 0 16,-7 4 0 0,-6-1 1-16,-8 4-1 0,0-1 0 15,4-2-1 1,3 3 0-16,4-7 0 0,3-3 0 15,4 1-1-15,7-1 1 16,4 0-1-16,6 0 1 16,8-2 0-16,3-4 0 15,4 0 0-15,-1 0 0 16,1 0-1-16,0 0 0 16,-4 3-3-16,-7 0 1 15,-4 0-3-15,-6 3 1 0,-8 4-1 16,-3 2 1-16,-7 4 1 15,0-7 1-15,-4 7 3 16,0-7 1-16,1 1 1 16,2-4 1-16,5 0 0 15,3-2 0-15,7-1 0 16,7 0 0-16,3 0-2 16,4-3 1-16,4 3-1 15,-1 0 0-15,5 0 0 16,-1 7 1-16,-4 2 0 15,1 4 0-15,-4 6 0 16,0 3 0-16,-4 6 0 16,-3 1 0-16,0-4-1 15,0 0 1-15,-3 4-1 16,-1-1 0-16,1 0-2 16,-1-3 1-16,1-2-2 15,-1-8 0-15,1-2-4 0,-1-3 1 16,1-4-8-16,3-3 0 15,0-6 1-15,7-15 1 16</inkml:trace>
  <inkml:trace contextRef="#ctx0" brushRef="#br0" timeOffset="27731.3532">17695 9855 35 0,'-14'16'17'0,"-7"12"-22"0,14-18 37 16,0 2-31-16,-7 1 0 15,-7 6 1-15,-4-1 1 0,0 4-4 16,4 0 1-16,0-3 1 16,0 0 1-16,3-3-6 15,4-4 1-15,3-2-8 16,8-4 0-16</inkml:trace>
  <inkml:trace contextRef="#ctx0" brushRef="#br0" timeOffset="28209.5565">18168 9476 34 0,'-25'16'17'0,"-45"6"-17"0,49-13 25 15,-15 7-24-15,1-1 0 16,0 10-1-16,0-3 1 16,6-3-2-16,8 0 1 15,7-6 0-15,7-7 1 16,3-3-2-16,4-6 1 16,4-3-1-16,3-4 0 15,0 1 0-15,4-1 0 0,3-2 0 16,3-1 0-1,5-2 0-15,6-4 0 0,-4 3 0 16,1 0 1-16,-4-2 0 16,1 5 0-16,2 1 2 15,-3 2 0-15,1 1 0 16,-5 2 1-16,1 4 0 16,-4 3 0-16,0 3 0 15,0 1 0-15,0 2-1 16,0 3 0-16,-3 1 0 15,0 2 0-15,-1 1-1 16,1-4 1-16,-4 4-6 16,0-4 0-16,0-3-8 15,3-2 0-15</inkml:trace>
  <inkml:trace contextRef="#ctx0" brushRef="#br0" timeOffset="28799.6645">18242 9595 33 0,'0'0'16'0,"-7"0"-10"0,4 0 21 15,-1 0-24-15,-3 3 0 16,-4 0 2-16,-6 7 1 16,-8 6-7-16,-7 5 0 15,-14 5 4-15,1 5 1 16,-1 0-2-16,7-6 1 31,0-9-9-31,14-10 0 0,11-12-6 16,7-3 0-16,7-13-2 15,14 0 1 1</inkml:trace>
  <inkml:trace contextRef="#ctx0" brushRef="#br0" timeOffset="28963.8204">18038 9605 38 0,'14'-4'19'0,"7"8"-21"0,-14-1 40 0,0 0-34 16,7-3 0-16,0 3 2 15,0 0 0-15,4 0-8 16,3-3 0-16,0-3 6 15,0 3 0-15,1 0-6 16,-1-3 0-16,-7 6-6 16,0 0 0-16,-7 7-7 15,-7 5 0-15</inkml:trace>
  <inkml:trace contextRef="#ctx0" brushRef="#br0" timeOffset="29203.7069">17974 9868 39 0,'-14'6'19'0,"14"-12"-21"16,7 6 31-16,4 3-29 16,3 0 1-16,7-3 1 0,7 7 1 15,4-1-3-15,-4 3 0 16,0 4 2-16,-3 2 1 16,-4-2-1-16,0 3 1 15,-7 2-1-15,-3 1 0 16,-11 0 0-16,0 0 1 0,-7-3-5 15,0-1 1 1,-4-5-6-16,-6-4 0 0,-1-6-7 16,4-6 1-1</inkml:trace>
  <inkml:trace contextRef="#ctx0" brushRef="#br0" timeOffset="29369.817">18133 9802 43 0,'-14'19'21'0,"-7"15"-17"16,13-21 35-16,-6 9-37 16,-7 6 0-16,-11 7 0 15,1 2 1-15,2 1-7 16,1 0 0-16,4 2-9 16,9 1 0-16</inkml:trace>
  <inkml:trace contextRef="#ctx0" brushRef="#br0" timeOffset="67425.5997">18687 12957 27 0,'-14'-7'13'0,"-15"4"-4"16,15 10 13-16,-7-1-20 15,-14 6 1-15,-4 14 0 16,-3-1 1-16,-11 6-5 0,0 7 0 16,3 2 3-1,-3-8 0-15,8-4-5 0,6-6 1 16,7 0-7-16,14-6 1 15,8-7-2-15,13-6 0 16</inkml:trace>
  <inkml:trace contextRef="#ctx0" brushRef="#br0" timeOffset="67591.0345">18334 13295 30 0,'0'35'15'0,"-7"-4"-12"0,3-18 28 16,-3 6-31-16,0 6 1 0,0 6 0 15,0 0 1 1,0 1-4-16,3-7 1 0,4-3-3 16,8-13 0-1,2-9-6-15,8-9 0 0</inkml:trace>
  <inkml:trace contextRef="#ctx0" brushRef="#br0" timeOffset="67772.6736">18867 12881 23 0,'28'-34'11'0,"-11"31"-6"16,-13 3 14-16,3 3-15 16,0 3 0-16,4 4 1 15,-4 2 0-15,0 1-7 16,3-1 1-16,1 1 2 0,-1 3 1 16,-2 5-7-16,-8 1 0 15,-4 0-5 1,-3 7 1-16</inkml:trace>
  <inkml:trace contextRef="#ctx0" brushRef="#br0" timeOffset="68101.643">18768 13248 19 0,'-36'13'9'0,"19"-16"-4"0,17 3 11 15,0 0-16-15,3-10 0 16,4 1 0-16,8-4 0 0,2 1 0 16,4-4 0-1,1 1 0-15,-1-1 1 0,0 3 0 16,-3 7 0-1,-4 0 1-15,-7 6 0 16,-7 3 1-16,-7 6 0 0,-7 4 0 16,-8 9 0-16,1 3 1 15,-4 0 0-15,1-3-2 16,-1 3 1-16,4-3-1 16,7 0 1-16,0 0-2 15,7 0 1-15,0-3-1 16,3 3 0-16,4-7-1 15,4 1 1-15,3-4-1 16,0-2 0-16,3-7-4 16,4-3 1-16,8-6-4 15,6-7 0-15,4-6-5 16,3-3 1-16</inkml:trace>
  <inkml:trace contextRef="#ctx0" brushRef="#br0" timeOffset="68309.3151">19117 13230 25 0,'14'-16'12'0,"-35"6"-6"0,10 14 18 15,-13 2-21-15,-1 6 1 16,-3 4 2-16,-4 3 1 16,4-3-8-16,-4-1 1 15,11 1 6-15,3 0 0 16,8-1-2-16,3 1 0 16,3 0-1-16,4-4 0 15,7 1-1-15,4-1 0 0,6-5-5 16,5-4 1-1,20-3-9-15,4-3 0 16,10-4-3-16,4-12 0 0</inkml:trace>
  <inkml:trace contextRef="#ctx0" brushRef="#br0" timeOffset="70352.5575">19886 12819 17 0,'4'-3'8'0,"-8"12"-1"0,1-3 7 16,-4 4-12-16,-4 5 0 0,-10 7 2 16,-4 7 1-1,-3 5-5-15,3 7 0 0,4 3 4 16,3-4 0-16,4 4-1 16,11 0 0-1,3-6-1-15,7-7 1 0,0-2-1 16,3-1 1-16,-3 0-1 15,0-3 0-15,-7-3 0 16,0-3 0-16,0 0-1 16,-3-1 1-16,-4-5-4 15,3-4 0-15,4-5-10 16,0-4 1-16</inkml:trace>
  <inkml:trace contextRef="#ctx0" brushRef="#br0" timeOffset="70876.6225">20218 12847 34 0,'0'9'17'0,"-18"10"-16"0,15-16 21 16,3 4-21-16,0-1 0 15,0 0 0-15,3 0 0 16,1 1-1-16,-4-4 0 15,0 0 1-15,-4 0 0 16,-3 3-1-16,3-2 1 16,1-1-1-16,3 0 0 15,7-3 0-15,4 0 1 16,6 0-2-16,4 0 0 0,1-3-2 16,-1 3 0-16,-4 0-1 15,-6 3 0-15,-8 0-1 16,-6 3 1-1,-11 7 0-15,-11 6 1 0,-10-1 3 16,0 4 1-16,3 0 2 16,4 0 1-16,6-3 0 15,5 3 1-15,6 0-1 16,8-6 0-16,17-4-1 16,11 1 0-16,10 2-1 15,0-2 0-15,0 3-1 16,-6 2 1-16,-5 1 1 15,-6-3 0-15,-8 0-1 16,-10 2 1-16,-10 1-1 16,-4 3 0-16,-11 0 0 15,-10 0 0-15,0-3-5 16,-1 3 0-16,1-10-8 0,0-5 1 16,3-7-4-16,4-13 1 15</inkml:trace>
  <inkml:trace contextRef="#ctx0" brushRef="#br0" timeOffset="71016.0511">20017 13245 36 0,'28'10'18'0,"-3"30"-13"0,-18-30 33 0,3 9-34 15,4 9 0 1,0 3 2-16,4 16 0 0,3 0-16 16,11 3 0-1,14 1-2-15,0-7 0 0</inkml:trace>
  <inkml:trace contextRef="#ctx0" brushRef="#br0" timeOffset="71466.9652">21061 12834 36 0,'10'-12'18'0,"-20"9"-13"0,3 6 23 15,-7 3-26-15,-8 4 1 0,-6 5 0 16,-14 4 0-16,-11 6-4 15,-3 7 1-15,3 2 1 16,3-3 1-16,8 1-7 16,7-7 1-16,6-6-8 15,8-1 0-15</inkml:trace>
  <inkml:trace contextRef="#ctx0" brushRef="#br0" timeOffset="71913.9257">20881 12907 28 0,'14'-7'14'0,"4"36"-7"16,-18-14 15-16,0 17-19 16,-7 8 1-16,-7 17 1 15,-8 5 1-15,-6 1-8 16,0 0 1-16,-4-4 4 16,7 1 0-16,4 3-4 15,7-10 1-15,0-6-8 16,7-6 1-16,11-7-5 15,3-12 0-15</inkml:trace>
  <inkml:trace contextRef="#ctx0" brushRef="#br0" timeOffset="72112.4364">21022 12976 38 0,'0'-19'19'0,"25"19"-19"0,-15-3 34 16,4-1-32-16,8 1 0 15,9 0 1-15,12-3 0 16,6-3-4-16,4-1 0 16,-7 1-1-16,-4-4 0 15,-7 1-7-15,-3-1 0 16,-7 1-4-16,-7-1 0 16</inkml:trace>
  <inkml:trace contextRef="#ctx0" brushRef="#br0" timeOffset="72274.805">21354 12778 30 0,'-39'19'15'0,"0"40"-17"0,25-43 25 0,-4 9-22 16,1 10 0-16,-1 9 0 15,0 6 1-15,1 0-3 16,3 0 1-16,3-12 1 16,8-10 0-16,3-9-4 15,7-16 0-15,17-16-6 16,12-12 0-16</inkml:trace>
  <inkml:trace contextRef="#ctx0" brushRef="#br0" timeOffset="73054.1993">21516 12888 16 0,'14'-19'8'0,"-18"16"0"15,1 6 5-15,-4 6-11 16,-7 4 1-16,-11-1 1 0,-7 17 1 16,-3-1-6-16,-11 3 1 15,7-3 3-15,4 1 0 16,3-4-1-16,4-3 0 15,3 0-1-15,8-10 0 16,3 1-1-16,3-4 1 16,4-3 0-16,4 1 0 15,3-10-1-15,0 3 1 16,7-4-1-16,7-2 1 16,7 0-4-16,4 0 1 15,-1-1-4-15,-3 4 1 0,-6 0-3 16,-12 6 0-16,-17 3 1 15,-4 10 0-15,-6 0 6 16,-1 3 0-16,0-1 4 16,1 8 0-16,2-4 3 15,1-1 0-15,7-2 0 16,0 3 0-16,3 0-3 16,1 0 0-16,3 3-1 15,0 0 0-15,0-6 0 16,0-3 1-16,0-1-2 15,-1-5 1-15,5-1-1 16,3-2 1-16,0-7-1 16,7 0 1-16,4-10-2 15,3 1 1-15,0-7-1 16,3 0 1-16,5 1-1 16,2-4 0-16,12 3 0 15,-1 4 1-15,4 2-1 16,-8 4 0-16,1 3 0 0,-7 3 1 15,-7 3-1-15,-8 3 1 32,-20 16 0-32,-8 3 1 15,-7-6 0-15,0-3 0 16,4-1-1-16,4 1 1 0,3-3 0 16,3-7 0-1,7-3-2-15,4-6 1 16,11-3 0-16,3-4 0 0,4-2-1 15,3-1 1-15,-3 1-2 16,-4-1 1-16,0 4-1 16,-4 2 0-16,-3 7 0 15,-10 7 0-15,-8 2 3 16,-3 4 0-16,-3-1 1 16,-5 7 1-16,1 0 0 15,7 0 0-15,4-4-1 16,10-5 0-16,14-4-13 15,17-6 1-15,22-13-7 16,0 1 1-16</inkml:trace>
  <inkml:trace contextRef="#ctx0" brushRef="#br0" timeOffset="73683.1938">22267 12753 31 0,'-14'-3'15'0,"-3"6"-9"0,10 0 18 15,-1 0-22-15,1-3 0 16,0 0 1 0,0 3 1-16,0 0-5 0,4 1 0 15,3-1 3-15,3 0 1 16,8 0-2-16,3 0 0 16,4 0 0-16,13 0 0 15,12 1 0-15,6-4 1 16,0-4-2-16,1-2 0 0,-11 3-5 15,-4 0 1-15,-7 0-8 16,-7 3 0-16</inkml:trace>
  <inkml:trace contextRef="#ctx0" brushRef="#br0" timeOffset="74042.2168">22243 12656 30 0,'-14'3'15'0,"-1"31"-8"16,12-21 19-16,-4-1-24 16,-4 1 0-16,-3 6 0 15,0 3 1-15,-4 3-4 0,1 3 0 16,3-3 2 0,0-3 1-16,3 3-2 0,0 0 0 15,4-3 0 1,4-3 0-16,3-3 0 15,7-1 1-15,3-5-1 16,5-1 1-16,6-3 0 0,3-2 0 16,5-1 1-16,2-3 0 15,5 0 0-15,-1 0 0 16,-7 6 0-16,-7 0 1 16,-10 1-1-16,-8 5 1 15,-13 1-4-15,-4-1 0 16,0-2-6-16,-8-1 1 15,-2 0-8-15,-1-5 1 16</inkml:trace>
  <inkml:trace contextRef="#ctx0" brushRef="#br0" timeOffset="74227.9997">22042 13035 34 0,'0'53'17'0,"-11"23"-12"15,7-57 24-15,-3 9-26 16,-10 3 1-16,-8 0 1 15,-3 7 0-15,-7 0-7 16,-1 2 1-16,1 8 2 16,7-8 1-16,3-5-6 15,11-13 0-15,3-13-9 16,4-9 0-16</inkml:trace>
  <inkml:trace contextRef="#ctx0" brushRef="#br0" timeOffset="74777.7275">22070 13139 26 0,'42'-35'13'0,"22"-18"-10"0,-47 43 12 16,4-5-16-16,1-1 1 15,2 4 0-15,-3 2 0 16,-10 1 0-16,-11 12 1 16,-7 6-2-16,-4 7 1 15,-3 6 2-15,-7 9 0 16,0 1 1-16,0 2 1 15,3-12 0-15,8 0 0 16,3 0 0-16,3-10 1 16,11-5-3-16,4-4 1 0,3-6-2 15,3-7 0-15,-3-2-3 16,4 6 1-16,0-1-5 16,-8 7 1-16,-6 3-2 15,-8 7 1-15,-3 5-1 16,-7 1 0-16,-7 3 4 15,-4-3 0-15,-3-1 5 16,3 1 1-16,1-3 2 16,3-1 0-16,6 1 1 15,5-4 0-15,3-3-2 16,7 1 0-16,10-4-2 16,4-3 1-16,8 0-2 15,2 0 0-15,5 0 0 16,-1 0 0-16,-4 0 1 15,1 0 0-15,-7 3 0 16,-8 0 1-16,-6 3 0 0,-8 4 0 16,-6-1 0-1,-11 4 0-15,-8 5-1 0,-6 1 1 16,0-3-2-16,-7 0 0 16,-1-1-5-16,8-8 0 15,3-7-8-15,7-4 0 16,11-2-3-16,7-3 1 15</inkml:trace>
  <inkml:trace contextRef="#ctx0" brushRef="#br0" timeOffset="74918.0052">22031 13427 27 0,'14'6'13'0,"11"4"-6"0,-15-7 21 0,1 3-26 16,0 4 1-16,-1 2 1 16,-3-2 0-16,0 2-6 15,-3 4 0-15,-1 6-1 16,-3 3 1-16,0-10-9 15,4 7 0-15</inkml:trace>
  <inkml:trace contextRef="#ctx0" brushRef="#br0" timeOffset="75186.9763">22331 13346 30 0,'39'-10'15'0,"-8"4"-9"16,-24 3 20-16,4 3-24 15,0 0 0-15,-1 3 2 0,1 3 1 16,-11 4-5-16,0 2 0 16,-11 1 4-1,4 2 1-15,-7 1-2 16,-4 6 1-16,1-6-1 0,3-4 0 16,3 4-1-16,4 0 0 15,14-7-1-15,4 0 0 16,10-9-5-16,14-6 0 15,7-6-8-15,1-7 0 16,6-3-3-16,-3-6 1 0</inkml:trace>
  <inkml:trace contextRef="#ctx0" brushRef="#br0" timeOffset="75412.6338">22885 12941 42 0,'-25'-9'21'0,"67"-10"-26"15,-28 13 39-15,8-4-33 16,16-2 0-16,-2-1 0 16,2-3 1-16,5 1-5 15,-1 2 1-15,-3 1-5 0,-7-4 1 16,-11 10-6-1,-7 3 1-15</inkml:trace>
  <inkml:trace contextRef="#ctx0" brushRef="#br0" timeOffset="75829.0529">23043 12907 31 0,'-21'40'15'0,"21"23"-13"0,-3-41 24 15,-1 9-25-15,-3 7 0 0,-3 6 0 16,-1-6 1-1,4-7-3-15,-7 0 1 16,0-6 0-16,-4-3 0 16,4-6-3-16,0-7 1 15,0-2-1-15,0-7 0 0,3-7-1 16,0-5 0-16,4-7 1 16,4-3 0-16,6-3 3 15,12 3 0-15,2 0 1 16,4 3 0-16,4 4 1 15,3 5 0-15,-7-2 0 16,-6 8 1-16,-8 4 0 16,-14 16 0-16,-11 6 1 15,-17 9 0-15,-4 1 1 16,-7 5 1-16,0 1 0 16,11-3 0-16,7-7-2 15,6-6 1-15,15-7-1 16,14-8 0-16,11-14-3 15,21-11 1-15,17-7-8 16,11-13 1-16,7-9-10 16,-3-10 0-16</inkml:trace>
  <inkml:trace contextRef="#ctx0" brushRef="#br0" timeOffset="76264.2615">23396 12894 40 0,'-56'19'20'0,"28"6"-15"0,24-22 26 15,0 0-27-15,4-3 0 16,4 0 1-16,7 0 1 16,6-6-8-16,11-3 0 0,8-7 5 15,3-3 0 1,3-3-2-16,-7 0 1 0,-7 3-2 16,-6 7 1-16,-12-4 0 15,-6 10 0-15,-8 0-1 16,-10 2 1-16,-4 1-1 15,-10 3 0-15,0 3 0 16,0 1 0-16,0-1-1 16,6 3 1-16,5 0 0 15,3 4 0-15,3-4-1 16,4 0 1-16,3 0 0 16,4-2 0-16,0-1-1 15,4 0 0-15,-1 0-1 16,1 0 0-16,0 3 0 15,-4 1 0-15,0 2 0 16,0 4 0-16,-4-1 0 16,0 13 1-16,1 3 0 15,-4 10 1-15,0 3-1 0,-7 9 1 16,0 6-3-16,-4-5 0 16,0 2-3-16,4-3 1 15,4-6-8-15,-1-3 0 16</inkml:trace>
  <inkml:trace contextRef="#ctx0" brushRef="#br0" timeOffset="76447.653">23153 13270 44 0,'-7'-25'22'16,"14"13"-20"-16,0 9 37 0,3-4-38 15,8 4 0-15,3-3 1 16,7 6 0-16,4 3-4 15,7 0 0-15,0 3-7 16,-4 7 1-16,-7 6-6 16,-10-10 0-16</inkml:trace>
  <inkml:trace contextRef="#ctx0" brushRef="#br0" timeOffset="76614.7498">23068 13574 61 0,'-32'-6'30'0,"39"6"-37"0,4-9 58 16,7-4-49-16,6 1 0 16,15-4 1-16,14-3 0 15,21-6-12-15,14 3 1 16,-3 3-9-16,7-6 1 16</inkml:trace>
  <inkml:trace contextRef="#ctx0" brushRef="#br0" timeOffset="77213.051">24370 12800 37 0,'-21'-19'18'0,"24"13"-13"16,4 3 17-16,4-4-21 15,7-5 1-15,3-1-1 0,21-5 1 16,7-8-3-16,4 1 1 16,-3 3 1-16,-8 4 0 15,-10 2-2-15,-11 7 1 16,-7 5-1-16,-21 8 1 15,-18 11-2-15,-17 10 1 16,-7 7-1-16,-1 5 1 16,4 4 2-16,4 0 0 0,3 0 1 15,15 2 0 1,6-2 1-16,7-9 0 16,8-1 0-16,3-12 0 15,3-10-1-15,4-3 0 0,0-9 0 16,4-6 0-16,0-4-2 15,-1-2 1-15,1-7-6 16,-1-6 0-16,4-4-7 16,1-15 0-16,6-12-2 15,0-4 1-15</inkml:trace>
  <inkml:trace contextRef="#ctx0" brushRef="#br0" timeOffset="77394.3822">24617 12399 34 0,'-7'12'17'0,"-11"45"-16"16,11-32 32-16,-7 19-31 15,-4 6 1-15,1 3 1 0,-4 10 1 16,-4 12-6 0,0 10 0-16,-3 2 4 15,7-5 0-15,3-10-3 16,4-6 0-16,0-6-4 16,3-10 1-16,4-10-4 15,0-8 1-15,0-13-8 16,0-7 1-16</inkml:trace>
  <inkml:trace contextRef="#ctx0" brushRef="#br0" timeOffset="77575.9919">24261 13173 39 0,'-22'-9'19'0,"8"21"-17"0,11-5 34 16,-1-1-33-16,1 0 0 0,3 0 1 16,3 1 1-16,4-7-7 15,7 0 1 1,4-10 4-16,3 1 0 0,4-7-2 15,3-6 1-15,0-3-7 16,1-9 0-16,6 2-10 16,4 1 1-16</inkml:trace>
  <inkml:trace contextRef="#ctx0" brushRef="#br0" timeOffset="77755.9992">24197 12624 40 0,'-42'3'20'0,"17"-3"-17"0,25 4 26 16,0 2-29-1,7 0 1-15,4 7 0 0,3-4 1 16,0 4-6-16,0 2 0 16,-3 1-8-1,-1 0 1-15</inkml:trace>
  <inkml:trace contextRef="#ctx0" brushRef="#br0" timeOffset="78264.7726">23971 12869 33 0,'-35'3'16'0,"35"6"-15"0,4-5 21 0,17-1-22 16,0 3 1-16,11 0-1 15,-1 1 1-15,1-1-1 16,0 0 0-16,-7 0 0 15,-4 7 1-15,-7-4-1 16,-7 7 1-16,-14 3-1 16,-7 0 1-16,-7 3 0 15,-8-4 1-15,-6 1 0 16,3-6 1-16,4-4-1 16,7-3 1-16,3-2-1 15,8-4 0-15,3 0-1 16,3-4 0-16,15 1-1 15,3 3 0-15,7 3 0 16,0-3 0-16,4 4-1 16,-1-1 1-16,5 3 0 15,-8 7 1-15,-3-4-1 16,-8 7 0-16,-10-4 0 16,-7 7 0-16,-11 0 2 0,-6 3 0 15,-5 0 1 1,5-3 1-16,3-1 0 0,3 1 0 15,4 0 0-15,7-3 1 16,14-1-3-16,7 1 1 16,11-3-2-16,10-7 1 15,0-6-1-15,8-10 1 16,6-2-5-16,7-4 0 16,15-15-7-16,14-7 1 0,6-12-8 15,1-13 0 1</inkml:trace>
  <inkml:trace contextRef="#ctx0" brushRef="#br0" timeOffset="78460.1576">25294 12314 43 0,'-46'3'21'0,"15"28"-16"0,24-24 33 0,3 5-35 16,4 4 0-16,4 9 1 15,13 0 0-15,4 3-5 16,4-6 0-16,3 0 3 15,4 0 1-15,3-6-7 16,-3-1 0-16,-4 4-8 16,-7-3 0-16,-6 3-4 15,-19 0 0-15</inkml:trace>
  <inkml:trace contextRef="#ctx0" brushRef="#br0" timeOffset="78641.792">25015 12775 45 0,'-42'0'22'0,"28"-3"-25"0,14 3 43 15,0 0-40-15,4-3 1 16,6-1 0-16,4 8 0 16,14-4-1-16,11-7 0 15,4 4 1-15,-1-3 0 16,-3 0-5-16,-7 3 0 16,-8-4-5-16,-6 1 0 15,-8 0-5-15,-10 6 1 0</inkml:trace>
  <inkml:trace contextRef="#ctx0" brushRef="#br0" timeOffset="78820.4081">25012 12769 31 0,'-46'18'15'0,"-3"33"-13"0,38-36 25 0,-3 7-24 15,-4 13 0-15,1 5 2 16,-1 11 0-16,-10 2-6 16,-7 7 0-16,-8-7 4 15,-6 0 1-15,7-3-3 16,-1-3 0-16,4 0-4 15,11-15 0-15,7-4-5 16,10-12 0-16,4-10-5 16,4-12 0-16</inkml:trace>
  <inkml:trace contextRef="#ctx0" brushRef="#br0" timeOffset="79131.6227">24716 13151 30 0,'56'-66'15'0,"-3"-3"-10"0,-35 54 25 15,6-1-29 1,8-3 0-1,42-12 1-15,-3 6 1 16,-11 6-5-16,-14 6 1 16,-15 10 1-16,-13 9 0 15,-18 7-1-15,-7 6 1 16,-7 9-1-16,-7 7 0 16,-4-1 2-16,4-3 0 15,3-6 3-15,7-9 1 16,1-3 0-16,3-7 1 0,3-12 0 15,8-7 1-15,10-6-3 16,4-9 1-16,-1 0-3 16,1-3 1-16,3 2-4 15,0 4 1-15,0 6-7 16,1 7 1-16,-12 6-6 16,-3 9 1-16,-7 6-6 15,-7 10 1-15</inkml:trace>
  <inkml:trace contextRef="#ctx0" brushRef="#br0" timeOffset="79600.0775">24931 13245 40 0,'-32'28'20'0,"11"-12"-14"15,17-13 36-15,4-3-40 0,0 0 0 16,0 0 1-16,7-6 1 16,4-3-5-16,7 2 0 15,3 1 3 1,11-3 0-16,10-1-1 0,0 4 0 15,8 0-1-15,-5 6 0 16,-6 0 0-16,-7 3 1 16,-7 3-1-16,-8 7 1 15,-10-1 0 1,-7 4 1-16,-10 0 0 0,-8-1 1 16,-6 4 0-16,-12 0 0 15,4 0-1-15,-3-1 0 16,-4 4 0-16,1-6 0 0,-5 0-2 15,1-7 1 1,7-3-6-16,6-6 0 16,8-6-5-16,7-6 0 0,7-4-3 15,4 0 0-15,3-3 2 16,3 7 0-16,4 3 8 16,0-1 0-16,4 7 8 15,-1 3 1-15,1 3 3 16,0 7 1-16,3 5 0 15,0 4 1-15,3 6-3 16,5 3 0-16,6 4-7 16,7 5 1-16,4-2-15 15,14 6 0-15,-7-13-4 16,-22-9 0-16</inkml:trace>
  <inkml:trace contextRef="#ctx0" brushRef="#br0" timeOffset="80245.6342">25601 12866 40 0,'-14'-3'20'0,"32"0"-15"15,-8-1 21-15,15 1-26 0,10-3 1 16,4 0 0-16,3-1 0 15,4-2-2 1,4 3 0-16,-5-1-2 0,-2 1 0 16,-1 6-3-16,-10 0 0 15,-7 6-1-15,-8 1 1 16,-6-1 0-16,-8 3 1 16,-6 1 4-16,-8 2 0 15,-3 1 6-15,-7-1 0 16,-4 1 2-16,-3 3 0 0,-7 6 1 15,-4 6 0 1,0 3-2-16,-10 7 0 16,3-4-3-16,4 1 0 15,6-1-5-15,4-2 1 0,4-10-8 16,7-4 0-16,3-2-5 16,8-10 1-16</inkml:trace>
  <inkml:trace contextRef="#ctx0" brushRef="#br0" timeOffset="80591.4142">25679 13223 43 0,'-18'38'21'0,"-7"18"-23"15,18-46 39-15,0 5-35 16,-3 4 0-16,3 6 0 16,0 4 1-16,-1-7-4 15,1 3 0-15,0 3 0 16,0 0 0-16,4-9-4 15,-1-7 0-15,4-8-4 0,0-14 1 16,0-2-3-16,4-10 0 16,-1-13 2-16,4-2 0 15,4-4 6-15,7 3 1 16,3 4 6-16,3 5 0 16,1 14 4-16,0 2 1 15,-4 7 2-15,0 12 1 0,0 7-4 16,-3-4 1-1,0 4-4-15,-4 2 1 0,0 7-3 16,-4 0 1-16,5 0-9 16,-1 3 0-16,0-9-9 15,7-3 0-15</inkml:trace>
  <inkml:trace contextRef="#ctx0" brushRef="#br0" timeOffset="81057.0191">26476 12834 43 0,'-35'41'21'0,"-18"38"-19"16,35-48 30-16,-10 13-30 16,-11 15 0-16,0 1 0 0,1 0 0 15,2-1-3 1,1-2 0-16,3-1 2 15,8 1 1-15,2-10-2 16,8-10 0-16,7-18-2 0,7-13 1 16,7-15-1-16,7-16 0 15,8-13 0 1,16-34 0-16,12-25 0 0,6-7 1 16,1 4 1-16,3 9 0 15,0 6 1-15,-4 16 1 16,-7 13 0-16,4 15 0 15,7 13 1-15,0 15 1 16,-3 13 0-16,-11 10 0 16,-8 12-1-16,-9 12 1 0,-8 13-1 15,-14 19 1-15,-14 13-1 16,-14-4 0-16,-15 6-1 16,-3-2 1-16,1-4-5 15,-5 10 1-15,5-7-6 16,-1 0 0-16,7-5-8 15,7-20 1-15,8-9-4 16,3-22 0-16</inkml:trace>
  <inkml:trace contextRef="#ctx0" brushRef="#br0" timeOffset="81208.5253">26353 13277 44 0,'10'-44'22'0,"39"-10"-29"0,-34 39 43 16,2-4-37-16,11-3 1 15,1 3-1 1,2 0 1-16,1 7-6 16,0 5 1-16,-4 7-7 0,0 7 1 15</inkml:trace>
  <inkml:trace contextRef="#ctx0" brushRef="#br0" timeOffset="81460.6099">26465 13418 50 0,'-70'59'25'0,"3"10"-26"0,60-62 45 15,7 5-43-15,3-3 1 0,11-5 0 16,8-11 1-16,6-8-4 16,11-10 1-16,10-4 2 15,-7-2 1 1,-6 3 1-16,-12 3 0 0,-10 0 0 16,-17 6 0-16,-11 6-1 15,-11 4 1-15,-3 3-1 16,-7 2 1-16,-4 8-7 15,14 5 1-15,14 4-10 16,15 2 1-16,14 4-9 16,13-6 1-16,-2-7-1 15,9 13 0-15</inkml:trace>
  <inkml:trace contextRef="#ctx0" brushRef="#br0" timeOffset="81641.9295">27344 13339 55 0,'-32'13'27'0,"-35"37"-35"0,49-28 60 16,-3 6-52-16,-7 16 1 16,-4 3-2-16,1 10 0 15,2-10-13-15,5 0 1 16</inkml:trace>
  <inkml:trace contextRef="#ctx0" brushRef="#br0" timeOffset="94310.9094">27788 12897 35 0,'0'-12'17'0,"60"-4"-10"15,-42 10 18-15,10-4-24 0,7 1 1 16,8-4 1 0,-1 1 0-16,4-4-4 15,3 7 1-15,-3-1 1 16,4 1 1-16,-5-1-4 16,-9 4 1-16,-12 6-2 0,-17 3 1 15,-10 7-1-15,-11 5 1 16,-11 14-1-16,-10-1 1 15,0 13 2-15,-8 9 1 16,4-3 0-16,4-3 1 16,7-7 0-16,7-5 1 15,7-4 0-15,7-6 1 16,7-10 0-16,7-2 0 0,3-10-2 16,-3-6 1-16,4-4-1 15,-4 1 1-15,0-7-2 16,0-9 1-16,0 0-4 15,0-3 1-15,4-1-5 16,-1-2 0-16,4 0-3 16,4-1 0-16,-4 4-3 15,11 0 1-15,-7 9 3 16,-1 3 1-16,-3 4 5 16,-3 2 0-16,-1 4 6 15,-6 16 0-15,-4 5 3 16,-4 10 1-16,-6 16 1 15,-4 12 0-15,0 7-1 16,-4 6 0-16,0-10-2 0,-3-2 1 16,7-7-2-16,-4-3 1 15,4-4-2-15,0-8 0 16,0-4-1-16,4-6 1 16,-1-3-2-1,-3-10 1-15,7-3-4 0,-4-9 1 16,11-9-6-16,4-10 0 15,6-3-7-15,4-7 0 16,11-8-5-16,7-1 0 16</inkml:trace>
  <inkml:trace contextRef="#ctx0" brushRef="#br0" timeOffset="94612.5965">28713 12787 29 0,'7'-9'14'0,"-14"6"-4"0,7 3 21 0,-11 6-26 15,-7 7 1-15,-13 12 2 16,-8 0 1-16,-7 6-11 16,0 1 0-16,7 2 7 15,8-3 1-15,9-2-3 16,8-7 0-16,11-4-1 16,13-8 0-16,8-4-1 15,14-15 0-15,-1-13 0 16,1 3 0-16,0 3-2 15,0 1 0-15,-1-1-2 16,1 0 1-16,-4 4-3 16,-6 2 1-16,2 4-4 15,-6 0 1-15,-4 6-4 16,-3 3 0-16,-1-3-3 0,-6 9 0 16</inkml:trace>
  <inkml:trace contextRef="#ctx0" brushRef="#br0" timeOffset="95273.934">28317 13327 17 0,'0'3'8'0,"8"-6"3"0,2 3 8 0,4-3-14 15,7-4 0-15,4 1 3 16,3 3 0-16,1-3-10 16,9-4 0-16,-6 1 7 15,-4-4 1-15,1 1-4 16,-5-4 1-16,1 0-5 16,-4 4 1-16,-7-4-6 15,4 4 1-15,-8-4-6 16,-3 0 0-16</inkml:trace>
  <inkml:trace contextRef="#ctx0" brushRef="#br0" timeOffset="95458.2862">28635 13126 37 0,'-11'22'18'0,"-10"34"-18"16,14-37 31-16,-10 0-31 0,-8 0 1 15,4 0 0-15,-11 3 1 16,0 3-4-16,-3 0 1 15,10-3-3-15,1-3 0 16,13-4-6-16,0-5 1 16,8-7-2-16,3-3 0 15</inkml:trace>
  <inkml:trace contextRef="#ctx0" brushRef="#br0" timeOffset="95593.0981">28427 13411 36 0,'0'7'18'0,"7"5"-20"0,0-9 36 0,0 1-33 16,7 2 0-16,0 0 1 15,4-3 0-15,7-3-4 16,-1-3 0-16,1-3-6 16,3-7 0-16,4 1-3 15,0-7 0-15</inkml:trace>
  <inkml:trace contextRef="#ctx0" brushRef="#br0" timeOffset="95843.2695">28882 13183 40 0,'-11'9'20'0,"15"10"-20"16,-4-16 38-16,0 3-34 16,3-3 1-16,1 4 1 15,7-4 1-15,-1-6-8 16,1-1 0-16,-1-2 6 16,1-3 1-16,-4-1-2 0,-11 1 0 15,-3 0-1-15,-3-7 0 16,-1 3-2-1,1-6 1-15,3 7-4 0,-4 3 1 16,11-10-5-16,0 6 1 16,18 4-6-16,-1-4 1 15,8 1-9-15,10 2 1 16</inkml:trace>
  <inkml:trace contextRef="#ctx0" brushRef="#br0" timeOffset="96427.2898">29309 13007 43 0,'-32'22'21'0,"32"6"-21"0,4-19 34 16,3 7-31-16,3 3 1 16,1 0 0-16,6-4 1 15,5-2-7-15,-1-10 1 16,11-3 4-16,-1-3 0 15,1-10-1-15,-4 1 0 0,-10-1 0 16,-4-9 1-16,-14 7-1 16,-14-1 0-16,0 4 0 15,-7-1 1-15,-8-3-2 16,5 7 0-16,-1 6-1 16,7 0 1-16,8 0-3 15,6-1 0-15,8-2-5 16,6-3 1-16,19-1-7 15,2 1 1 1</inkml:trace>
  <inkml:trace contextRef="#ctx0" brushRef="#br0" timeOffset="97073.5444">30272 12643 44 0,'-11'-6'22'0,"-17"18"-21"0,10-5 24 15,-3 2-22-15,-21 10 1 16,-4-3 0-16,4-1 0 16,-4 1-6-16,4 0 1 15,3-1 3-15,18-2 0 16,3-4-2-16,7-2 0 16,8-4-1-16,6-3 1 15,15 0-1-15,0-3 1 16,13 3-1-16,5-4 0 15,-8 4 0-15,7 0 1 16,-10 0 0-16,3 0 0 16,4 0 0-16,-7 0 1 0,-4 4-2 15,0-1 0-15,-4 0-2 16,-2 0 0-16,-8 0-3 16,-4 6 0-16,-13 1-1 15,-1-1 1-15,-7 1 1 16,-13-1 0-16,-5 4 2 15,1-1 1-15,3 1 4 16,4-4 0-16,0 1 2 16,14-1 1-16,0-3 0 15,7 1 0-15,3-4 1 16,8 0 1-16,6 0-4 16,4-3 1-16,15-3-2 0,2 0 1 15,-3-4-3-15,4 4 0 16,-4 0-5-1,-6 3 1-15,2 0-3 0,-10 0 0 16,-3 3-4 0,0 0 0-16,-22 4 1 0,-3 2 1 15,-11 0 1-15,-3 4 1 16,-7 0 3-16,-1 2 1 16,5-2 3-16,2-1 1 15,5-2 1-15,6-1 0 16,0-3 1-16,4 4 0 15,4-1-1-15,3-6 1 16,0 7-1-16,3-4 0 16,1-3-6-16,3 0 1 0</inkml:trace>
  <inkml:trace contextRef="#ctx0" brushRef="#br0" timeOffset="97432.9615">29785 13208 36 0,'-11'-7'18'0,"11"-2"-19"0,0 9 35 16,0 0-32-1,0-6 1-15,0 6 3 0,4 0 1 16,7-3-8-16,6 3 1 16,1-4 5-16,3-2 1 15,0 0-2-15,0 0 0 16,18-4-2-16,-7-2 0 16,7-4-1-16,3 7 1 15,-7-10-5-15,4 6 1 16,-7 1-6-16,-4 2 1 15,-7 4-9-15,-3 0 1 0,-4 6-1 16,-3-3 0 0</inkml:trace>
  <inkml:trace contextRef="#ctx0" brushRef="#br0" timeOffset="97928.221">30007 13035 35 0,'-10'-3'17'0,"17"-6"-22"15,-7 9 35-15,0 0-28 16,0 3 0-16,-7 6 0 16,3 7 0-16,-3 6-3 15,-7 3 0-15,-4 6 2 16,-3 1 1-16,-3-7-2 16,2 3 1-16,5-6-1 15,-4 0 1-15,6 0-1 16,1 0 1-16,0-7-1 15,-3 1 0-15,6 0 0 16,0-4 0-16,1 1 0 0,-1-4 1 16,1-3-1-16,3 1 0 15,7-4 0-15,0-3 0 16,7-3 0-16,7-4 0 16,7 1 0-16,4-3 0 15,3 3 0-15,-3-4 1 0,6 4 0 16,-6 3 0-1,0 0 1-15,-11 3 0 16,-4 3 1-16,-6 3 0 16,-8 3-1-16,-13 4 1 0,3 3 0 15,-11 2 1-15,0-2-1 16,1-3 0-16,2-1-1 16,12-2 0-16,-1-4 0 15,8 0 0-15,10-6-5 16,10 0 1-16,5-3-8 15,9-3 0-15,12-1-6 16,2-5 0-16</inkml:trace>
  <inkml:trace contextRef="#ctx0" brushRef="#br0" timeOffset="98348.4856">30494 12881 28 0,'7'0'14'0,"18"4"-8"0,-11-1 15 15,0 0-19-15,-3 3 0 16,-1 4 2-16,-10 8 1 15,-10 7-5-15,-1 4 0 0,-3 2 5 16,-11 7 1 0,4-1-1-16,-7-2 0 15,7-4-1-15,3 1 1 0,-3-4-2 16,10-3 1 0,1 0-3-16,6 0 1 0,1 0-1 15,-1 0 1-15,1 0-1 16,-1 0 0-16,1-3-1 15,-4-6 1-15,7-3-3 16,0-4 0-16,0-6-5 16,14-9 1-16,0-7-9 15,7-9 1-15,7-18-2 16,18-11 0-16</inkml:trace>
  <inkml:trace contextRef="#ctx0" brushRef="#br0" timeOffset="98846.9624">30886 12922 35 0,'-14'3'17'0,"14"4"-18"16,0-7 33-16,-7 3-29 0,7 0 0 16,-4 6 1-16,4-2 0 15,0-1-5-15,4 0 0 16,3-3 4-16,3 0 0 16,1 4-2-16,-1-4 1 15,12-3-1-15,-5 0 0 16,-6 0-1-16,10 3 0 15,-11 0-1-15,-6 3 0 16,-8 4-1-16,-6-1 0 16,-11 1 0-16,3 12 0 15,-3-4 0-15,0 1 1 0,-7-6-1 16,6 6 1-16,5-4-2 16,3-5 1-16,7-1-2 15,14-3 0-15,-4 1-1 16,4-4 1-16,0-3 0 15,-3 9 1-15,6-3 1 16,1 4 0-16,-4-1 1 16,4 1 1-16,-1-1 1 15,-3 0 1-15,-3 4 1 16,-4 0 1-16,0 2 2 16,-7-2 0-16,-4 2 1 15,-3 4 0-15,-4 0-2 16,-6 0 1-16,-12 0-3 15,5-4 1-15,-12 1-2 16,5 0 0-16,2-7-6 16,1-3 1-16,7-2-6 0,3-11 0 15,11-5-5 1,7-13 0-16</inkml:trace>
  <inkml:trace contextRef="#ctx0" brushRef="#br0" timeOffset="98970.1572">30671 13327 41 0,'14'9'20'0,"21"16"-22"0,-25-15 36 16,5 2-34-16,-5 4 1 16,8 3-13-16,10-4 0 15,4 4 6-15,0 0 0 0</inkml:trace>
  <inkml:trace contextRef="#ctx0" brushRef="#br0" timeOffset="100633.8944">31581 12919 39 0,'0'0'19'0,"-4"0"-18"16,-3 0 32-16,-7 3-32 16,-11 0 1-16,1 1 0 0,-12 5 1 15,-6 3-4-15,0-5 1 16,3-1 1-16,4 0 0 15,13 1-3-15,5-4 0 16,6-3-1-16,8 0 0 16,3 6-1-16,0 7 1 15,3 5 0-15,-3 11 1 0,7-1 3 16,-7 9 0 0,0 4 1-16,-7-3 1 15,4-1 1-15,-15 1 0 16,7 0 0-16,-10-1 0 0,0-5-1 15,0-1 0-15,7-3-2 16,3-12 1-16,8-4-4 16,6-5 1-16,15-10-5 15,3-10 1-15,7-9-4 16,4-6 0 0,17-25 2-1,1 2 0-15,-8 8 3 16,-3 5 1-16,0 3 4 15,0 10 0-15,3 0 4 16,-3 6 1-16,7-3-2 16,-4 7 0-16,-3 2-2 15,-1 7 0-15,-6 0-1 16,-11 3 0-16,1-4-1 16,-15 10 1-16,-7-3-1 0,-7 7 1 15,-8-1-2 1,-6 0 1-16,-7 0-1 0,0 1 0 15,0 2 0-15,6 1 0 16,5-1 0-16,3 4 0 16,3-7 1-16,4 0 0 15,4-3-1-15,3-3 0 16,3-6 0-16,4 0 0 16,7-1 0-16,11-2 0 0,-4 3-1 15,0-1 1 1,0 7 0-16,-3 0 0 0,-4 4 1 15,-7 8 1-15,-7 1-1 16,-7-4 1-16,-7 7-1 16,-14 3 1-16,7-7 0 15,-8 7 0-15,1-3-1 16,7-1 1-16,-7-2-1 16,7 3 0-16,7-7 0 15,-1 0 0-15,5-2-1 16,6-7 1-16,8 3 0 15,3-6 0-15,4-1-1 16,-1 1 1-16,1-3-1 16,-1 3 1-16,1 0 0 15,-4 0 1-15,-7 3-1 16,0 3 1-16,0 0-1 16,-11 6 0-16,-6 1 0 15,3-4 1-15,-11 3-1 0,4 4 0 16,0-1 1-16,3 1 0 15,-7 3 0-15,8 3 0 16,-1 2 1-16,-3 5 0 16,3-1 0-16,4 0 0 15,-4 3-1-15,8-3 0 0,-1-3 0 16,8 3 1-16,-4-9-1 16,0-4 0-16,3-5 0 15,-3-4 0 1,7-3-1-16,11-13 1 0,-1-3-1 15,4-2 0-15,0-4-1 16,15 0 1-16,-1 3-1 16,4 3 0-16,-1 1 0 15,5 2 0-15,-12 7 0 16,5 3 0-16,-8 3 1 16,-4 6 0-16,-6 3 0 15,-4 1 1-15,-7 5-1 16,-7 4 1-16,-11 6-1 15,-3 7 1-15,-7 2 0 16,-4 1 0-16,4-4-1 16,-4 0 1-16,0-6-1 15,4-6 0-15,7-3 0 0,0-3 1 16,3-7-1 0,15 0 0-16,3-6 0 0,10-9 0 15,4-7 1-15,4 0 1 16,0 4-1-16,-4-1 0 15,3-2 0-15,-2 2 1 16,-8 7-1-16,0-1 0 16,-7 7-1-16,0 0 1 15,0 0-1-15,0 4 0 16,0 2 0-16,0-3 0 0,0-3-1 16,3 0 1-16,8 0-1 15,6-3 1-15,-3 0-2 16,1-4 1-16,-1 1-1 15,-4 3 1-15,1 3-1 16,-4 3 1-16,-4 3 0 16,-3 7 0-16,-3 6 0 15,-8 9 1-15,1 3 0 16,-8 1 1-16,4-1-5 16,-4 0 0-16,1 1-8 15,6-4 1-15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22T01:27:34.816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5944 4678 39 0,'-14'25'19'0,"64"-40"-13"0,-33-1 19 16,8 0-23-16,3 1 0 0,7-4 2 16,8-3 1-1,3-3-6-15,10-3 1 16,8 2 1-16,-1 4 0 0,-3 4-4 16,-14-1 0-16,-7-3-5 15,-11 3 1-15,-7 7-5 16,-7 2 1-16,-17 4-1 15,-11 0 0-15,-11 6 6 32,-49-57 6-32,95 142 3 15,-67-48 0-15,4 7 5 16,10 13 0-16,0 6 1 16,4 9 1-16,3-7-6 15,4 8 1-15,4-8-8 16,2-11 1-16,5-1-8 15,-1 13 0-15</inkml:trace>
  <inkml:trace contextRef="#ctx0" brushRef="#br0" timeOffset="197.6964">6036 5415 38 0,'-35'0'19'0,"31"-6"-14"0,4 6 32 15,7-10-33-15,0 10 1 16,7-6 2-16,4-3 0 15,0-7-9-15,6-9 0 16,8 6 6-16,3-3 1 16,11-12-5-16,11 12 1 15,6-6-8-15,1-1 0 16,-1-2-9-16,-6 0 0 16</inkml:trace>
  <inkml:trace contextRef="#ctx0" brushRef="#br0" timeOffset="645.5635">7070 4355 44 0,'-18'3'22'0,"-28"32"-23"0,32-29 32 15,-11 7-28-15,1 9 1 16,-5 15 1-16,-2 1 1 16,6 9-8-16,4 9 1 15,7 1 4-15,0 6 1 16,7-7-2-16,3-6 0 16,1-6-1-16,3-3 0 15,7-10 0-15,0-6 0 0,7-9-3 16,3-7 0-16,12-9-7 15,9-6 0-15,5-13-7 16,6-18 1-16</inkml:trace>
  <inkml:trace contextRef="#ctx0" brushRef="#br0" timeOffset="993.9266">7373 4415 42 0,'-14'6'21'0,"0"3"-14"0,7-9 32 15,-4 7-36 1,-3 5 0-16,0 7 2 16,0 0 0-16,0-3-7 15,3 2 0-15,4-5 4 16,4 0 0-16,6-1-2 0,4 4 1 16,4 3-1-1,3-1 0-15,0 7 0 0,4 7 1 16,-4 5 1-16,0 4 1 15,0 6 0-15,-3-9 1 16,-4 3 0-16,-4-10 1 16,-6 10-1-16,-4 0 1 15,-8-4-2-15,-2-9 0 16,-4-3-1-16,-4-9 1 16,0-3-3-16,-7-1 1 15,-6-2-9-15,2-13 1 16,12-16-12-16,3-22 1 15</inkml:trace>
  <inkml:trace contextRef="#ctx0" brushRef="#br0" timeOffset="2011.2497">7698 4587 29 0,'-11'-6'14'15,"32"-3"-5"-15,-14 5 15 0,4-2-22 16,3-3 0-16,0-1 1 16,4-2 1-16,6-4-5 15,1-3 0-15,3 4 3 16,4-4 1-16,14-9-5 16,-4 3 1-16,-3-1-4 15,0-2 0-15,-11 0-4 16,-3-3 1-16,-8 6-2 15,-6-1 1-15,-11 8 3 16,-7 8 0-16,-4 10 6 16,-13 13 1-16,-5 6 4 0,-2 12 1 15,-5 3 1 1,-2 7 1-16,2 3-2 16,-2-3 1-16,9 6-4 0,5-3 0 15,2-3-3 1,5-4 0-16,6-5-5 0,4-14 0 15,0-2-5-15,4-7 1 16</inkml:trace>
  <inkml:trace contextRef="#ctx0" brushRef="#br0" timeOffset="2450.1067">7832 4590 23 0,'10'13'11'0,"1"9"-1"0,-8 0 15 0,-3 12-22 15,0 17 1 1,-3 2 2-16,-1-6 1 15,-3 3-8-15,0 0 0 0,-3-3 6 16,-1-6 0-16,0 6-2 16,1-6 0-16,-1-4-1 15,4-2 0-15,0-16-1 16,0-4 0-16,4-11-1 16,-1-11 1-16,4-12-1 15,4-12 0-15,3-13 0 16,7-15 0-16,7-13-1 15,4-4 1-15,3 7-1 16,4 16 0-16,17 6 0 16,-3 9 0-16,0 10 0 15,0 12 1-15,-4 7 0 16,-10 15 1-16,-4 16 0 16,-7 19 1-16,-10 12 0 0,-8 1 1 15,-13 5-1-15,-8 4 0 16,-7 3-1-16,-3 6 0 15,-4-3-1-15,4-6 1 16,3-7-4-16,8-6 0 16,-1-6-4-16,7-13 1 15,4-18-7-15,-3-7 1 16,3-12-3-16,0-13 1 16</inkml:trace>
  <inkml:trace contextRef="#ctx0" brushRef="#br0" timeOffset="2721.7012">7934 4907 30 0,'18'-22'15'0,"27"22"-16"0,-30-3 26 16,16 6-25-1,1 7 1-15,-7 8 0 16,-4-2 1-16,-10 0-2 16,-8 6 0-16,-10 3 0 15,-11 0 1-15,-10 0-1 16,0 0 0-16,0-6 1 15,3-3 0-15,0-4 0 16,4-6 1-16,7 4 0 16,3-4 0-16,8-3 0 15,6 0 1-15,8-6-1 16,10-6 0-16,14-7-4 16,11-6 1-16,7-3-10 15,-3-13 0-15</inkml:trace>
  <inkml:trace contextRef="#ctx0" brushRef="#br0" timeOffset="3469.0446">8569 4578 39 0,'-35'6'19'0,"28"0"-17"0,7-6 28 16,7 0-30-16,7 0 0 15,7-6 0-15,4 0 1 16,3-4-1-16,0 1 1 15,-3 3-1-15,-4 3 1 0,-7 3-1 16,-7 6 1-16,-14 6-1 16,-11 10 0-1,-10 16-1-15,-7 3 1 0,3 3 1 16,0 6 1-16,4-9 0 16,7-4 0-16,3-8 0 15,8-4 0-15,3-7 1 16,3-5 0-16,4-13-2 15,7-16 0-15,11-9-3 16,10-12 0-16,-3-7-4 16,0-7 1-16,-4 4-3 15,-4-6 0-15,1 6-1 16,0 3 0-16,-8 7 5 0,-3 8 0 16,-7 11 4-16,0 8 1 15,-7 10 3 1,-3 16 1-16,-1 6 1 0,-3 19 0 15,-4 18-1-15,1 10 0 16,-1 0-2-16,4 3 1 16,0-3-1-16,3 0 0 15,1 0-1-15,3-3 0 16,0-6-1-16,3-7 1 16,0-6-2-16,-3-6 0 15,0-10-2-15,0-9 1 16,0-16-1-16,0-12 0 0,-3-16-1 15,3-12 0-15,3-1 0 16,8-6 1-16,3 4 0 16,3-1 0-16,11 10 1 15,4 0 0-15,7-1 0 16,-4 11 1-16,0 5 0 16,-10 4 0-16,-8 5 0 15,-10 4 1-15,-3 10 0 16,-15 2 1-16,-3 7 1 15,0 3 0-15,3-3 1 16,4-6 0-16,4-4-1 16,3 0 0-16,3-2 0 15,8-7 0-15,13-7-6 16,11-5 1-16,11-7-7 16,7-3 0-16,4-6-5 0,-1 0 1 15</inkml:trace>
  <inkml:trace contextRef="#ctx0" brushRef="#br0" timeOffset="4413.4029">8971 4553 35 0,'-14'3'17'0,"7"0"-19"0,7-3 27 16,7-3-24-16,4 0 0 16,3-3 0-16,3-1 1 15,1 1-2-15,7 0 0 16,3 3 1-16,-3 3 0 15,-1 0-1-15,-6 3 1 0,-7 3-1 16,-11 7 1 0,-15 2-1-16,-2 10 0 15,-4 7 0-15,-8 5 0 0,1 1 0 16,0 0 1-16,3-4 0 16,1-6 0-16,6-9 0 15,4-6 1-15,3-4-1 16,8-6 0-16,3-3 0 15,7-6 0-15,3-4-1 16,8-2 0-16,0 3-1 16,3-1 1-16,-4 1 0 15,8 2 1-15,-4 4-2 16,0 3 1-16,-3 0 0 16,-7 3 1-16,-1 4-1 15,-3 2 0-15,-3 1 0 16,-4 2 1-16,0-3-1 0,3 7 0 15,4-3 0-15,0 2 0 16,1 1 0 0,-5 0 1-16,1-1-1 0,-1 1 0 15,-3-7 0-15,0 4 1 16,-7-7-1-16,-4 4 0 16,-3-1 1-16,0 4 1 15,-3 2-1-15,-8 1 0 16,-3 0 0-16,-1-1 1 15,1 4-3-15,0-9 0 16,0-7-6-16,0-6 1 16,10-7-7-16,4 1 0 15</inkml:trace>
  <inkml:trace contextRef="#ctx0" brushRef="#br0" timeOffset="4569.8775">8886 4989 26 0,'25'3'13'0,"3"-3"-1"15,-17-3 16-15,0 6-24 16,3 3 1-16,0 10 4 15,0 3 0-15,0 6-11 16,4 6 0-16,3 4 7 16,11-1 0-16,3 0-14 15,11 1 0-15,-11-4-5 16,-10-15 0-16</inkml:trace>
  <inkml:trace contextRef="#ctx0" brushRef="#br0" timeOffset="5591.6448">9567 4703 26 0,'-7'-15'13'0,"32"11"-7"0,-14 1 13 0,10 3-17 15,7 0 0 1,4-3 0-16,3 3 1 0,0-3-4 16,1-3 1-1,-1-4 0-15,-3-5 0 16,-1 2-5-16,1 4 1 16</inkml:trace>
  <inkml:trace contextRef="#ctx0" brushRef="#br0" timeOffset="5797.5932">9959 4503 36 0,'-11'25'18'0,"-6"22"-12"15,13-35 23-15,-6 17-27 16,-15 11 1-16,-7 7 2 16,-3 13 0-16,-11-7-6 15,4 4 0-15,3-1 4 16,0-6 0-16,4-6-4 15,3 6 0-15,7-12-5 16,4-4 0-16,7-15-5 16,0 3 0-16,7-16-3 0,7-12 0 15</inkml:trace>
  <inkml:trace contextRef="#ctx0" brushRef="#br0" timeOffset="5978.4797">9606 4986 35 0,'14'6'17'0,"29"-12"-15"0,-33 9 33 15,8 3-33-15,-1 6 1 16,5 4 3-16,-1 3 0 0,0 3-8 16,7-6 1-1,-7-1 4-15,0-5 1 16,-3 5-7-16,0 7 1 16,-1-9-9-16,5-1 0 0,-1 7-3 15,0-9 0-15</inkml:trace>
  <inkml:trace contextRef="#ctx0" brushRef="#br0" timeOffset="7056.4272">10389 4832 27 0,'-7'38'13'0,"4"9"-6"0,-4-32 13 0,0 1-18 15,-8 6 0-15,-2 3 2 16,-4 0 1-16,0 0-6 16,-4-3 1-16,4-6 3 15,0-4 0-15,3-2-1 16,0-10 1-16,4-7-2 15,0-11 0-15,3-1-1 16,8-19 1-16,3 1-1 16,7-7 0-16,11 6 0 15,10-3 0-15,7 10 0 0,4 3 1 16,3 9-1 0,-7 6 1-16,1 10 1 15,-1 13 0-15,-10 8 0 16,-4 11 1-16,-7 5-1 0,-7-3 1 15,-3 4 0-15,-4-1 0 16,-4-2-2-16,1-4 0 16,3-3-6-16,0-6 0 15,7-7-10-15,7-8 1 16</inkml:trace>
  <inkml:trace contextRef="#ctx0" brushRef="#br0" timeOffset="8396.5389">11035 4374 17 0,'0'-9'8'0,"0"6"7"0,0 3-2 0,3 3-11 16,1 3 0-16,-4 6 2 15,0 1 1-15,0 6-6 16,-4 3 1-16,1 6 3 16,-1-3 0-16,4 3-2 15,-3 1 1-15,-1 2-5 16,-3 3 1-16,-3-2-6 15,3-4 1-15,0-6-3 16,0-3 1-16</inkml:trace>
  <inkml:trace contextRef="#ctx0" brushRef="#br0" timeOffset="9340.0166">10915 4659 21 0,'11'-34'10'0,"3"9"-7"0,-4 22 19 15,4 3-20-15,0 0 0 16,1-3 1-1,-1-1 1-15,3-2-5 0,1 0 1 16,0 0 2-16,-1-4 0 16,1 4 0-16,-4 0 0 15,-3-1-4-15,-4 4 1 16,-11 3-3-16,-3 3 1 16,-4 4-2-16,-3-1 0 15,-7 3-1-15,-7 10 0 0,-4 3 3 16,-3 3 0 15,-11 13 5-31,7-4 0 16,7-2 2-16,8-7 1 0,6-6 0 15,4-1 1 1,11-5-2-16,3-4 0 0,7-2-2 16,0-1 0-16,7-6-1 15,3-6 0-15,8-4 0 16,7-2 0-16,0-4-1 15,-1-6 1-15,1-6-1 16,-4 6 0-16,1 3-3 16,-5 0 1-16,-6 10-2 15,-4 3 1-15,-7 15-2 16,-7 3 0-16,-7 7-1 16,-4 3 1-16,1 6 2 15,-8 4 0-15,-7-7 1 16,1 3 0-16,3-3 2 0,-1-6 0 15,5-3 0-15,-1-4 1 16,4-2-1 0,3-1 1-16,-3-3-1 0,7-3 1 15,4-3-1-15,3 0 1 16,0-6-1-16,3 0 1 16,4-3-2-16,4-1 1 15,-4 1 0-15,0-1 0 16,0 7 1-16,-3 6 0 0,-4 7 1 15,-4 2 0 1,-3 4 0-16,-4 0 1 16,-3-1 1-16,4 1 0 0,-1 0-1 15,4-4 0-15,4 1-1 16,-1-4 0-16,4-3-1 16,4-6 1-16,3-3-2 15,3-3 0-15,4 0-2 16,4-4 1-16,-4-5-1 15,7-10 1-15,0-1-2 16,-3-2 1-16,0 0 0 16,-4 3 0-16,0 6 1 15,-3 10 0-15,-4 2 1 16,0 7 1-16,-7 10 0 16,0 9 0-16,-4 0 1 15,-3 6 0-15,0 0 1 0,-7 0 0 16,0 3-1-1,-7 3 1-15,-4-2-1 16,-3 8 1-16,-1-2-2 0,-9-1 1 16,9-2-1-16,5-7 0 15,6-10-2-15,4 1 0 16,7-10-5-16,7-6 1 16,7-9-5-16,14-10 0 15</inkml:trace>
  <inkml:trace contextRef="#ctx0" brushRef="#br0" timeOffset="10047.5443">11381 4478 30 0,'-32'3'15'0,"21"0"-12"15,11-3 25-15,0 0-28 16,7-3 0-16,4 0 0 15,3-4 1-15,7-2-1 16,7-1 0-16,1 4 1 16,-1-3 0-16,-3-4-1 15,-4 1 1-15,-4 2-3 16,-3 4 1-16,-3 3-3 16,-7 9 0-16,-8 0-3 15,-10 7 0-15,-11 3-1 0,-6 2 1 16,-5 8 2-1,1-5 1-15,0-2 4 16,6-3 0-16,5 0 4 0,3 2 0 16,3 4 1-16,4 4 0 15,0-1-1-15,3-3 0 16,1 6-2-16,-1 0 0 16,0 0 0-16,1 4 0 15,3-7-1-15,0 0 0 16,0 0 0-16,3-6 1 15,1-4-1-15,3-2 0 0,-4-1 0 16,4 4 0 0,-3-7-1-16,-1 1 1 0,0-7-1 15,4 3 1-15,0-6-1 16,4-6 1-16,3-7-1 16,4-2 1-16,-1-1-1 15,1-6 0-15,3 0-1 16,7 0 1-16,7 0 0 15,1-3 0-15,2 6 0 16,5-6 0-16,-5 7 0 16,5 5 1-16,-15 7 1 15,-4 9 0-15,-10 13 0 16,-10 5 1-16,-4 11 0 16,-7-1 1-16,0 1-1 15,-8-4 1-15,1-3-2 16,7-6 1-16,4-4-2 15,3-2 1-15,7-4-2 0,7-2 0 16,7-1-6 0,7-6 0-16,11-3-8 0,3-10 1 15</inkml:trace>
  <inkml:trace contextRef="#ctx0" brushRef="#br0" timeOffset="10779.5311">12019 4060 30 0,'-10'10'15'0,"20"21"-12"16,-3-28 17-16,4 1-20 0,6 2 1 15,1 3 0-15,3-6 0 16,0-3-1-16,1 0 0 16,-1-6-1-16,-4 6 0 15,-3 3-2-15,-6 7 1 16,-8 8-4-16,-8 4 0 15,-2 10-1-15,-18 2 1 16,-11 7 1-16,-3-10 1 16,-11 1 4-16,3 2 1 15,4-2 4-15,0-4 0 0,11 0 2 16,7-9 1 0,3-4-1-16,8-5 1 0,6-4-4 15,4-3 1-15,7-6-2 16,7-6 1-16,7-7-3 15,18 4 1-15,10-10-2 16,15 3 1-16,-1-3 0 16,-3-3 0-16,0 0-1 15,0 3 0-15,-4 0 0 16,-6 9 1-16,6 4-1 16,-7 3 0-16,-3 6 0 15,-11 0 1-15,-10 6-1 16,-7 9 0-16,-18 7-3 15,-4-3 0-15,-7 6-6 0,-6 7 1 16,-5 2-4 0,1 4 0-16</inkml:trace>
  <inkml:trace contextRef="#ctx0" brushRef="#br0" timeOffset="11159.0152">11783 4625 24 0,'-11'9'12'0,"11"-6"-9"0,0-3 19 0,0 0-19 16,0 0 0 0,4 4 2-16,-1-4 0 15,4 0-7-15,4-7 1 16,10-2 4-16,0 0 0 16,4-4-2-16,3 0 1 0,4 1-5 15,-7-1 1-15,-4 4-2 16,-4 0 0-16,-6 2-1 15,0 1 0-15,-8 3 0 16,-3 3 0-16,-3-3 3 16,-4 6 1-16,-4 3 2 15,0 4 1-15,-3-1 0 16,-3 3 1-16,2 7 0 16,1 0 1-16,-3 0-2 15,13 3 0-15,-3 0-1 16,7-3 1-16,0-4-3 15,7-5 0-15,4-7-5 16,10-6 0-16,0-7-3 16,11-12 1-16</inkml:trace>
  <inkml:trace contextRef="#ctx0" brushRef="#br0" timeOffset="11395.1075">12188 4499 27 0,'0'0'13'0,"-17"13"-11"0,13-7 23 16,-6 4-22-16,-4 2 0 15,-4-2 1-15,0 5 1 16,4-2-6-16,0 3 1 16,4-4 3-16,2 1 1 15,5-4-2-15,10-3 0 16,4-3-1-16,3-6 1 0,0-6-1 16,3 0 1-16,5-4-2 15,-1-3 1-15,0 1-5 16,-3-1 1-1,-1 3-7-15,-6 7 0 0,-4 3-3 16,-4 6 0-16</inkml:trace>
  <inkml:trace contextRef="#ctx0" brushRef="#br0" timeOffset="12401.0502">11952 4826 29 0,'-35'40'14'0,"-8"-11"-14"0,33-23 26 16,3 3-24-16,0 1 1 15,0-1 0 1,3 4 1-16,1-7-5 0,3 0 0 16,0-3 3-1,10-6 1-15,4-13-2 0,4-2 0 16,7-7 0-16,6 0 0 16,1-1-1-16,4-5 1 15,-5 3-1-15,1-7 1 16,0 7-1-16,-4 9 0 15,-7 4 0-15,-3 2 1 16,-4 13-1-16,-7 6 0 16,-7 7 0-16,-7 9 1 31,-18 22-1-31,0-13 0 16,1-3 0-16,3-3 0 0,-1-6 0 15,8-3 0 1,4-4 0-16,3-5 0 0,7-4 0 15,3-9 0-15,8-4-1 16,6 1 0-16,1-4-1 16,-4 4 1-16,0-1-1 15,-3 1 1-15,-4 6-1 16,0 3 1-16,-3 6 0 16,-4 7 0-16,-8 2 1 15,-2 4 0-15,-8 3 0 16,1-6 0-16,-5-1 0 15,1 1 0-15,0-3 0 16,4-1 1-16,-1-2-1 16,4-1 1-16,3-3-1 15,4 1 1-15,4-4-1 0,3 0 1 16,0-3-1-16,3 0 0 16,4-3 0-16,7 0 0 15,0-1 0-15,-3-5 0 16,3 0 0-16,7 2 1 15,-7-2-1-15,-3 3 0 16,-11 6 0-16,-4 0 0 16,1 3 0-16,-4 0 0 0,-7 3 0 15,3 1 1 1,-3-1 0-16,0 0 0 16,3 0 0-16,1 1 1 15,-1-1 0-15,4 0 0 0,0 0 0 16,0-2 0-16,3 2 0 15,1 0 0-15,3 0-1 16,3 1 0-16,1-4 0 16,0 3 1-16,3-3-2 15,0 0 0-15,3-3 0 16,1 3 1-16,-4-3-1 16,3 0 0-16,-2 4 0 15,-1-1 1-15,0 0-1 16,0 0 1-16,0 0-1 15,3 0 0-15,1-3 0 16,3 0 0-16,0 0 0 16,-3 0 0-16,3 0 0 15,-4 0 1-15,1-3-1 16,0 0 1-16,3-3-1 0,0-1 1 16,0 1-1-16,4-3 1 15,-1-4-1-15,1 4 1 16,3-1-4-16,0 4 0 15,-3 0-5-15,-1 0 0 16,1 2-7-16,7-2 1 16</inkml:trace>
  <inkml:trace contextRef="#ctx0" brushRef="#br0" timeOffset="12659.4941">12224 4964 24 0,'-14'0'12'0,"17"0"-3"0,-3 0 14 0,0 0-20 16,4 0 0-16,3 3 3 16,-4 0 0-16,1 0-7 15,3 0 0-15,-4 0 5 16,1 0 0-16,3 1-2 15,-3-4 1-15,3 0-6 16,0 3 1-16,0-3-10 16,0 0 0-16</inkml:trace>
  <inkml:trace contextRef="#ctx0" brushRef="#br0" timeOffset="13030.822">11998 5011 21 0,'7'-13'10'0,"-3"13"1"0,-4 0 5 0,0 0-13 16,0 0 1-16,-4 3 2 16,1 0 1-16,-8 7-9 15,0 2 1-15,-3 4 5 16,-10 3 0-16,-1-4-2 15,0-2 1-15,4-4-5 16,0 1 1-16,3-4-10 16,4 0 1-16</inkml:trace>
  <inkml:trace contextRef="#ctx0" brushRef="#br0" timeOffset="14776.6025">13010 5001 23 0,'8'-6'11'0,"9"0"0"0,-13 6 11 16,-1-3-18-16,-3 3 1 16,-3 3 2-16,-8 3 0 15,-7 6-8-15,-3 4 0 16,-3 6 5-16,-1 6 1 16,-3 1-2-16,3-4 0 31,-3 9-5-31,7-9 1 15,6-9-7-15,8-10 1 16,7-12-6-16,7-10 1 0</inkml:trace>
  <inkml:trace contextRef="#ctx0" brushRef="#br0" timeOffset="15004.3929">13621 4035 37 0,'-4'0'18'0,"-3"4"-15"16,7-1 31-16,0 6-31 16,4 7 0-16,3-1 1 15,3 4 1-15,4-3-7 16,11 0 1-16,0-1 4 16,0-5 0-16,-1 5-6 15,1-8 0-15,3 2-5 16,-3 0 1-16,-4-2-7 0,0-1 1 15</inkml:trace>
  <inkml:trace contextRef="#ctx0" brushRef="#br0" timeOffset="15301.6857">14009 3995 26 0,'0'-22'13'0,"-7"15"-2"0,7 7 16 15,0 4-25-15,-4 2 1 16,1 3 2-16,-1 1 1 15,1 5-6-15,-4 17 0 16,-4 8 4-16,-3 11 1 0,-4 11-2 16,-6-5 1-1,-1 2-2-15,-3 1 0 16,-11 6-1-16,-3 12 0 16,-4-6 0-16,-7 0 0 0,3-3-1 15,8-12 1-15,0-7 0 16,3-6 0-16,4-3-4 15,6-7 0-15,1-6-3 16,7-6 0-16,7-6-5 16,3-7 1-16,4-9-5 15,4-9 0-15</inkml:trace>
  <inkml:trace contextRef="#ctx0" brushRef="#br0" timeOffset="15930.9087">13631 4496 27 0,'39'-28'13'0,"18"0"-9"0,-43 22 21 16,3-4-24-16,1 1 1 16,3-1 1-16,4 7 0 15,0 0-4-15,3 3 1 16,-4-3 2-16,1 3 1 16,-7 6-2-16,-4 1 1 15,-7-1-1-15,-4 3 1 16,-6 4-1-16,-8 2 1 15,-3 7-1-15,-7 0 0 16,0-3 0-16,3-3 0 16,1-4-1-16,3-2 1 0,3-1-1 15,4-3 0 1,3 4-1-16,8 2 1 0,3 1-1 16,4 6 1-16,-1 3-1 15,1 3 1-15,-1 6 0 16,1 1 0-16,-4 2 0 15,-7 1 1-15,-4-1 0 16,-3-3 0-16,-3 1 0 16,-4-1 0-16,0-3 0 15,-1-3 1-15,1-3-1 16,0-3 1-16,0-6-2 16,4-7 0-16,6-6-2 15,0-6 0-15,1-4-1 16,6 1 0-16,1-13 0 15,3 0 0-15,-3 0 1 16,-1 0 0-16,1 0 1 0,-4 3 0 16,0 4 1-16,-4 8 0 15,-6 4 0-15,-8 10 1 16,-3 2 0-16,0 3 1 16,-1 1-1-16,1-4 1 15,7 4-1-15,7-4 1 16,7-2-1-16,11-1 1 15,3-6-1-15,7-3 1 16,0-4-3-16,4-2 0 16,3-10-6-16,4-3 0 15,3 4-5-15,-7-8 0 0</inkml:trace>
  <inkml:trace contextRef="#ctx0" brushRef="#br0" timeOffset="16408.7904">14658 4167 35 0,'-81'-22'17'0,"70"35"-19"16,11-13 28-16,0 0-25 16,0 0 0-16,7 6 1 15,7 3 0-15,8-2-3 16,-1-1 1-16,0 3 2 15,-3 1 0-15,-4-1-1 16,-7 4 0-16,-7 2 0 0,-11 1 1 16,-10 0-1-16,0 6 0 15,-4-4-1 1,4 4 0-16,3-6 0 0,1 0 0 16,3 6 0-16,3 3 0 15,4 0 0-15,3 6 0 16,4 4 0-16,0 9 1 15,0 9 1-15,0 3 1 16,0 13 0-16,-3-12 0 0,-4-4 1 16,0 0 1-16,-7-6-1 15,-1-6 1 1,-2-6-2-16,-1-4 1 0,-3 4-1 16,0-13 1-16,3-7-2 15,-6-5 1-15,-1-4-5 16,-3-6 0-16,3-6-6 15,7-7 0-15,11-3-9 16,21 1 0-16,15-17-1 16,2-5 0-16</inkml:trace>
  <inkml:trace contextRef="#ctx0" brushRef="#br0" timeOffset="17073.1749">14947 4487 34 0,'-56'-19'17'0,"42"19"-17"0,10-3 32 16,4 3-30-16,0 0 0 15,0 0 1-15,7 0 1 16,7 0-5-16,7-3 1 15,11-7 3-15,3 4 1 16,8 0-4-16,6 0 1 16,-3-4-5-16,-4 4 1 15,-3-3-4-15,-11 5 0 16,-6 4-1-16,-12 4 0 0,-10-1 1 16,-14 3 1-1,-11 3 4-15,-3 7 0 0,-7 6 5 16,0 0 1-16,-8 3 2 15,4 3 0-15,4 4 0 16,-4-1 0-16,4 0-1 16,3 1 0-16,11-1-4 15,4-6 1-15,6-3-2 16,7 3 1-16,4-9-1 16,7-7 0-16,1 1 0 15,2-7 0-15,1-6 0 16,3-4 0-16,3-2 0 15,5 0 0-15,-8-4 0 16,0 0 0-16,-4 7 0 16,-3 3 0-16,-3 6 0 15,-4 3 0-15,-4 7 0 0,1 0 1 16,-4-1 1-16,0 4 0 16,-4-1 0-16,1 4 1 15,-4-3-1-15,-1 3 1 16,5-4-1-16,3 1 0 15,3-6-1-15,4-4 0 16,4-6 0-16,6-6 0 16,12-7-4-16,2-3 1 15,4-6-5-15,4-3 1 16,14-6-8-16,7 0 0 16</inkml:trace>
  <inkml:trace contextRef="#ctx0" brushRef="#br0" timeOffset="17429.7393">15381 4556 29 0,'-74'22'14'0,"25"-13"-8"16,38-6 17-16,-7 4-21 15,4-1 1-15,0 0 1 16,4 4 0-16,10-4-5 0,7-6 1 15,10-9 2 1,12-4 1-16,9-6-1 0,1-6 0 16,3 0-2-1,4 3 1-15,4 6-1 16,-8 4 0-16,0-1 0 16,4 4 0-16,-3-1 0 0,-8 7 1 15,-3 6 0-15,-11 7 1 16,-7 2 0-16,-14 4 0 15,-7 6 0-15,-7-3 1 16,-7 9-4-16,-4 3 1 16,-3-2-6-16,-1-7 0 15,5-10-8-15,3-6 1 0</inkml:trace>
  <inkml:trace contextRef="#ctx0" brushRef="#br0" timeOffset="17661.3532">15649 4368 35 0,'-10'41'17'0,"-29"-16"-13"0,25-10 25 0,-11 14-27 15,-3-1 1-15,-7 9 0 16,-8 7 1-16,-6 3-6 16,-4 3 1-16,4-9 3 15,6 3 1-15,4-9-5 16,8-7 1-16,9-9-4 15,8-10 0-15,7-6-5 16,11-9 1-16,13-7-4 16,8-5 0-16</inkml:trace>
  <inkml:trace contextRef="#ctx0" brushRef="#br0" timeOffset="17989.4906">15395 4775 23 0,'0'22'11'0,"-28"22"-7"0,17-34 19 15,-3 9-20-15,-3 6 1 16,-4-7 1-16,3-2 0 15,4 0-7-15,7-7 1 32,17-6 4-32,8-9 0 0,0-3-2 15,6-4 0 1,4-9-1-16,1-6 0 0,6-3 0 16,-3-1 0-16,-4 4-1 15,-3 6 1 1,-8 3 0-16,-6 19 0 15,-11 6 1-15,-7 23 1 0,-4-1 2 16,-6 6 0-16,-1-2 1 16,0-1 1-16,1 0-1 15,3-2 1-15,3-4-3 16,11-6 1-16,4-4-4 16,6-5 1-16,11-7-11 15,18-9 0-15,18-7-6 16,6-18 1-16</inkml:trace>
  <inkml:trace contextRef="#ctx0" brushRef="#br0" timeOffset="18406.2382">16489 4042 36 0,'10'-13'18'0,"-31"29"-12"0,11-4 25 0,-15 17-29 16,-24 14 0-16,-1 17 2 16,-10-4 1-16,-3 10-6 15,-1-3 0-15,-3 9 4 16,0 3 0-16,0-6-6 15,7-12 1-15,14-16-7 16,18-13 1-16,18-22-6 16,13-15 1-16</inkml:trace>
  <inkml:trace contextRef="#ctx0" brushRef="#br0" timeOffset="18577.4788">16058 4518 26 0,'46'-28'13'0,"-3"28"-2"0,-33 3 17 15,1 7-24-15,-4 5 1 16,-4 14 3-16,-6 14 1 15,-8 14-11-15,-6 9 1 16,-5-4 6-16,-2-5 0 16,3-4-2-16,3-6 0 15,7-9-8-15,4-13 1 16,7-9-11-16,14-16 1 16</inkml:trace>
  <inkml:trace contextRef="#ctx0" brushRef="#br0" timeOffset="19277.5489">16545 4465 43 0,'-7'25'21'0,"11"-16"-19"0,-4-9 29 0,7-3-31 16,3-6 1-16,1-4 1 16,3-5 1-16,-3-4-3 15,-1 0 0-15,-3 3 2 16,0-3 0-16,-7 3-1 15,-3 7 1-15,-8 2-2 16,-3 13 1-16,-7 10-3 0,-7 6 1 16,-8 3-4-1,1 3 1-15,0 6-2 16,-7 0 1-16,10 4-2 16,4-4 1-16,3 4 2 15,7-1 0-15,4-2 3 0,7-4 1 16,4-6 1-1,10-7 1-15,7-5 0 0,7-7 1 16,0-6 0-16,7-10 0 16,1-6-2-16,-1 1 1 15,3-1-3-15,-9 3 1 16,-5 1-1-16,-3 2 0 16,-3 0-1-16,-4 4 1 15,0 3-1-15,-7 6 0 16,0 0 3-16,0 3 0 0,-7 3 1 15,-4 10 0-15,-3 12 1 16,-3 7 0-16,-1 5 0 16,0 4 1-16,-3 6-2 15,7-9 1-15,4 0-1 16,-5-3 0-16,5-4-1 16,3-6 1-16,0-6-1 15,3-3 0-15,4-6-2 16,7-7 0-16,0-6-2 15,0-6 1-15,0-4-1 16,1-2 1-16,-8-7-1 16,-8 0 0-16,-2 3 1 15,-1 4 1-15,-6 5 2 16,-4 4 0-16,3 3 1 16,0 7 1-16,8-1 0 15,-1 0 1-15,8 0 0 16,3 1 0-16,17-4-1 0,11-3 1 15,15-13-6-15,10-12 1 16,17-6-13-16,22-13 0 16</inkml:trace>
  <inkml:trace contextRef="#ctx0" brushRef="#br0" timeOffset="20224.8816">16683 4578 29 0,'-11'-3'14'0,"25"-16"-7"0,-3 10 10 0,7-10-17 16,24-3 1-1,11-3 1-15,10-13 0 16,4 0-3-16,-3-5 1 0,-4 2-1 15,-4 6 1-15,-6 10-2 16,-8 6 0-16,-3 13-1 16,-22 9 0-16,-9 10 0 15,-12 15 0-15,-14 0 2 16,-10 10 1-16,-7 12 3 16,-15 6 0-16,-2 13 2 15,-1-3 0-15,10-9-1 16,12-7 1-16,13-9-1 15,7-7 1-15,8-9-3 16,10-9 0-16,3-13-1 16,15-9 0-16,3-16 0 15,1-16 0-15,-1 4-1 16,0-1 1-16,0 1-1 16,-7-1 0-16,-3 7-2 15,-7 3 1-15,-4 6-1 0,-4 3 0 16,-3 7-1-16,0 3 1 15,-3 3-1 1,-1 3 1-16,1 6 1 0,-1 3 0 16,1 4 1-16,-1 12 1 15,1 9 0-15,-5 13 0 16,1 7 1-16,0 2 1 16,0-2 0-16,0-7 0 15,4-4 0-15,-4-2 1 16,0 0-1-16,0-7 1 15,-4-2-1-15,0-1 0 0,1-9-1 16,-4-6 1-16,0 3-2 16,-1-7 1-1,5-6-2-15,-1-6 1 0,4-6-5 16,4-6 1-16,-1-10-6 16,15-3 1-16,10-16-8 15,4-3 1-15</inkml:trace>
  <inkml:trace contextRef="#ctx0" brushRef="#br0" timeOffset="21784.4618">17611 4380 20 0,'67'-66'10'0,"-14"10"1"15,-43 43 8-15,1 4-14 16,-4 9 1-16,-7 3 3 16,-7 7 1-16,-4 8-12 15,-6 14 1-15,-8-4 8 16,-3 3 0-16,-1 1-3 0,5-1 0 15,3-6-1-15,10 0 0 16,0-6-2-16,11-3 0 16,7-4-1-1,4-2 1-15,3-7 0 0,4-6 0 16,3-7 0-16,7-5 0 16,0-1 0-16,4 0 0 15,3-12-3-15,4 0 1 16,0 3-4-16,-7-3 0 15,-8-1-3-15,-6 4 1 16,-4 3-1-16,-10 0 0 0,-1 3 2 16,-10 7 0-16,-7 3 4 15,4 9 1-15,-1 3 2 16,-3 6 1-16,3 13 1 16,1 0 0-16,-1 6 0 15,-3-6 1-15,3 3-2 16,-3 3 1-16,0 4-2 15,0-1 0-15,0 4-2 16,0-7 0-16,0 3-2 16,0-3 1-16,3-2-2 15,-3-4 0-15,3-4 0 16,-3 1 0-16,0-6 2 16,0-1 1-16,-4-2 1 15,4-4 1-15,0 3 1 16,4-6 1-16,3 1-1 15,10-8 1-15,4-8-1 16,4-4 1-16,3-3-2 0,3 4 0 16,5-1-1-16,-1 0 1 15,-4 4-1-15,1 2 1 32,-7 10-1-32,-8 4 1 15,-6 8-1-15,-4 10 0 16,-4 3 0-16,-3 0 1 15,0 3 0-15,3-6 1 0,4-3-1 16,0 3 1-16,4-9 0 16,3-7 0-16,3-3 0 15,4-6 0-15,4-6-1 16,3-4 1-16,3-9-1 16,1-6 0-16,0 6 0 15,-1 0 1-15,-3 3-3 16,-3 7 0-16,-4-1 0 15,-3 4 0-15,-4 2-1 16,-4 14 1-16,-3 5-2 16,-4 7 1-16,1 6 1 15,-1-3 1-15,1 3-1 16,-1 6 1-16,1 1-1 16,-1 2 1-16,0 1 0 15,-3-4 1-15,4 4 0 16,-4-1 0-16,-8 1 1 15,1-4 0-15,4 7-1 0,-1-13 1 16,4 0-1 0,0-6 0-16,3-4-1 15,4 1 0-15,0-10-3 0,4 1 1 16,-1-11-1-16,0-2 0 16,1-10-1-16,3-2 1 15,3-7 0-15,5 3 0 16,-1 0 1-16,7-7 1 15,-4 4 1-15,4 3 0 16,1 4 0-16,-1 5 1 0,-4 0 0 16,1 4 0-16,-4 6 0 15,-4 6 1-15,-3 3-1 16,-3 7 1-16,-4-4-1 16,-4 1 1-16,-3 2 0 15,0 1 0-15,0-1 0 16,3 1 1-16,1-1-1 15,3 1 0-15,3-4-1 16,1 1 1-16,6-7-1 16,8-6 1-16,3-10-2 15,0 1 0-15,4-1-3 16,3-9 1-16,0-6-2 16,0-7 0-16,4 1-1 15,-4 0 1-15,0 5 0 16,-7 4 1-16,-3 6 1 15,-4 7 1-15,-7 12 1 0,0 6 0 16,0 10 0-16,-7 6 1 16,-4 6-1-16,1 0 1 15,-5 0 0 1,1-3 1-16,4 1 0 0,-1-4 0 16,4-4-1-16,0-2 1 15,4-3-1-15,-1-4 0 16,4-3-1-16,0-6 1 15,7-6-1-15,4-3 0 16,3-1 0-16,3-2 1 16,1-4-1-16,0 7 0 15,-4-7 0-15,-4 6 0 16,1 1 0-16,-4 9 0 0,0 0-1 16,-3 6 1-16,-4 1 0 15,0-1 0-15,3-3 0 16,1-3 0-16,3 3-1 15,0-3 1-15,3 3-6 16,8-6 0-16,14-6-5 16,0-4 0-16</inkml:trace>
  <inkml:trace contextRef="#ctx0" brushRef="#br0" timeOffset="22238.065">18256 4694 34 0,'-28'9'17'0,"0"-6"-17"16,24 4 27-16,-13-4-27 15,-1 3 0-15,0 0 0 16,1-2 1-16,3-4-1 16,7-10 0-16,3-2-4 15,8-14 0-15,10-2-6 16,7-6 1-16</inkml:trace>
  <inkml:trace contextRef="#ctx0" brushRef="#br0" timeOffset="22450.9791">18419 4258 25 0,'7'-3'12'0,"-7"34"-1"0,0-15 15 16,-4 9-23-16,-7 0 1 16,-6 13 2-16,-4 2 0 15,-8 20-7-15,1 6 0 16,4-3 5-16,-1 2 0 15,4-5-2-15,3-7 1 16,0-6-2-16,4-9 1 16,0-3-5-16,7-7 0 15,4-9-4-15,3-10 0 0,7-6-6 16,0-6 0-16</inkml:trace>
  <inkml:trace contextRef="#ctx0" brushRef="#br0" timeOffset="22569.3568">18334 4694 16 0,'14'-28'8'0,"11"-7"-1"16,-18 29 4-16,3 0-11 16,8-4 0-16,10-2-8 15,0-4 1-15,4-3 5 16,3 0 1-16</inkml:trace>
  <inkml:trace contextRef="#ctx0" brushRef="#br0" timeOffset="22971.9862">18764 4380 25 0,'-3'0'12'0,"-4"16"-8"16,3-10 25-16,-3 1-26 16,-7-1 1-16,-4 3 1 15,1 7 1-15,-1 0-6 0,0 6 0 16,4-7 5-16,4 1 1 16,3 0-2-16,3-4 0 15,4-2-1-15,7-1 0 16,7-6-1-16,4-3 0 15,3-6 0-15,0-7 0 16,7-2-4-16,1-4 1 16,-1 3-5-16,-7 0 1 0,0-6-5 15,-7 4 0 1,-3-4-4-16,-7 6 0 16,-4 0 5-16,-4 7 0 0,-3 9 7 15,0 3 0 1,-4 6 6-16,1 1 1 0,-1 6 3 15,-3 5 1-15,0 11-2 16,0 2 1-16,0 7-4 16,-4 9 0-16,-3 4-2 15,3 2 1-15,-3 0-3 16,3-5 0-16,4-11-5 16,4-8 1-16,3-7-8 15,3-6 1-15</inkml:trace>
  <inkml:trace contextRef="#ctx0" brushRef="#br0" timeOffset="23138.5917">18542 4710 41 0,'-11'-16'20'0,"22"-9"-22"0,-4 19 34 16,7-4-31 0,14 1 0-16,1-1 0 0,-1 1 1 15,4 3-2-15,-1-1 1 16,5 7-5-16,-5 4 0 15,1 5-8-15,-7 13 1 16</inkml:trace>
  <inkml:trace contextRef="#ctx0" brushRef="#br0" timeOffset="23330.8764">18517 4989 47 0,'-67'0'23'0,"36"-13"-18"16,31 7 38-16,0-7-42 15,21 7 0-15,3-7 1 16,15 1 1-16,11-1-3 16,-1-2 0-16,4-1 0 15,0 7 0-15,0-1-8 16,10 4 1-16,4 0-9 16,4-1 0-16</inkml:trace>
  <inkml:trace contextRef="#ctx0" brushRef="#br0" timeOffset="23501.374">19339 4851 52 0,'-17'22'26'0,"-12"28"-27"0,19-38 44 16,-11 4-43-16,-4 3 1 16,-3 3 0-16,-4 6 0 15,0-3-10-15,1 0 1 16,6 3-7-16,18-9 0 15</inkml:trace>
  <inkml:trace contextRef="#ctx0" brushRef="#br0" timeOffset="25028.902">19992 4186 27 0,'-11'-22'13'0,"15"28"-3"0,-1-3 13 0,4 7-21 15,0 2 0-15,1 1 0 16,2 3 1-16,4-4-4 16,11-6 1-16,7-3 0 15,7-3 1-15,6-12-5 16,1-4 0-16,0-9-3 16,-4-9 0-16,1 2-2 15,-8 7 1-15,-3 3 1 16,-8 7 1-16,-9 2 6 15,-8 7 0-15,-11 12 6 16,-6 16 1-16,-15 19 1 16,-14 12 1-16,-14 7-1 15,-7-4 1-15,0 7-3 16,0 3 0-16,0 15-3 0,4 4 1 16,-4 0-2-1,-4-10 0-15,11-3-1 16,8-16 0-16,9-12 0 0,8-6 1 15,10-13-5-15,11-9 1 16,7-13-2-16,11-6 0 16,3-16-3-16,4-16 1 15,-1-18-2-15,1-10 1 16,3 4 3-16,4-1 1 16,3 7 3-16,4 9 1 15,3 6 2-15,0 10 1 16,11 6 1-16,7 6 0 0,0 1-1 15,-4 5 0-15,-6 4-3 16,-4 3 1-16,-8 6-1 16,-6 7 1-16,-4 5-1 15,-7 7 0-15,-3 3 0 16,-8 10 0-16,-3 6 0 16,0-1 0-16,-3-2 0 15,-8 0 0-15,-3-1 0 16,-3-2 1-16,-5-7-3 15,-2 0 1-15,-5-6-3 16,1-3 1-16,0-7-3 16,7-8 0-16,3-8-2 15,4-2 0-15,4-6 1 16,2-4 1-16,5 3 1 16,3 4 0-16,-7 3 4 15,0-1 0-15,0 7 2 16,0 0 1-16,-4 4 1 15,1-1 1-15,-1 0 0 0,0 0 1 16,1 0-2-16,-1 0 1 16,1-3-2-16,3 0 0 15,-1 0-2-15,5-6 0 16,3-3-1-16,7-4 1 16,4-3-2-16,3 4 1 15,10-4-1-15,5 0 1 16,2 4 0-16,5-1 0 0,-5 7 0 15,1 6 0-15,-11 3 0 16,-3 13 1-16,-11 0 0 16,-7 2 1-1,-7 4 0-15,-7-3 0 0,0 0 0 16,0 3 0-16,-4-10 0 16,-3 4 1-16,0-3-3 15,3-1 1-15,4 1-1 16,3-7 1-16,1 3-1 15,3-5 0-15,3 2-1 16,4-3 1-16,0 0 0 16,7 3 0-16,0 1 0 15,4 2 0-15,-1 0 0 16,1 1 0-16,0 2 0 0,-8 4 0 16,-3 3 1-1,-3-7 0-15,-4 4-1 16,0 0 1-16,-4 0-3 0,4-4 0 15,0-3-6-15,3 1 1 16,4 2-7-16,11-2 0 16</inkml:trace>
  <inkml:trace contextRef="#ctx0" brushRef="#br0" timeOffset="25857.3589">20927 4333 34 0,'0'-12'17'0,"28"12"-14"0,-17-3 18 0,6 3-20 15,4-4 1-15,4 1 1 16,0 3 1-16,-1 0-5 16,-2 0 1-16,-8 0 2 15,0 3 1-15,-7 1-1 16,-7 8 0-16,-7 4-1 15,-11 0 1-15,-6 2 0 16,-8 7 0-16,0 4-1 16,0 5 1-16,8-3-1 15,6 7 0-15,0 6-1 16,15 0 1-16,6 3-1 16,8 3 1-16,-4 0 1 15,0-6 0-15,0 0 1 16,-7 0 0-16,-3 0 1 0,-1-3 0 15,-3-7 0-15,-7 1 0 16,0-13-1 0,0-4 0-16,-4-5-1 0,0 0 1 15,1-4-3-15,3-6 1 16,-1-3-7-16,1-3 0 16,11-6-7-16,10-10 0 15,14-3-6-15,11-19 1 16</inkml:trace>
  <inkml:trace contextRef="#ctx0" brushRef="#br0" timeOffset="26377.4539">21625 4252 30 0,'0'-13'15'0,"14"23"-8"16,-10-7 21-16,-1 0-26 15,1 6 0-15,0-2 0 16,-1 5 1-16,-3 1-4 15,0-1 1-15,0-2 1 16,-3 2 1-16,-5 7-1 16,1-3 1-16,-7 2 0 15,0 8 0-15,0-1-1 16,0 6 1-16,3-6-1 16,4 3 1-16,4 1-2 15,3-1 1-15,0-3-1 16,0 0 1-16,0-6-1 0,0 0 1 15,-4-7 0-15,1 1 1 16,-1-7-4-16,1 0 1 16,-4-6-5-16,0-9 1 15,-1-10-6-15,1-3 0 16,0-6-3-16,4-10 0 16,-1 4 5-1,36-20 9 1,-64 70 2-16,32-35 0 0,-3 4 6 15,-1 15 0 1,1 9 5-16,-8 10 0 16,-6 15-6-16,-1 13 0 0,-7 10-2 15,4 2 0-15,-4 4-2 16,-10-3 0-16,3 2-2 16,4-2 1-16,7-4-7 15,14-9 1-15,14-9-6 16,11-16 1-16,10-16-6 15,14-12 0-15</inkml:trace>
  <inkml:trace contextRef="#ctx0" brushRef="#br0" timeOffset="26723.1114">22169 4245 31 0,'10'-25'15'0,"-10"32"-7"0,0-10 24 16,-3 9-30-16,-4 0 0 15,-4 0 3 1,0 1 0-16,1-1-6 0,6 0 0 16,4 4 3-16,4-4 0 15,6 0-1-15,5 4 1 16,2-4-2-16,1 6 0 16,-1 4 1-16,-2 0 0 15,-1 3 0-15,-7-7 1 16,-4 4 1-16,-10 3 0 15,-7 2 0-15,-7 1 0 16,-7 7-1-16,-4-4 1 0,-7 3-1 16,-10 0 0-16,-4 0-2 15,-7-2 1-15,3-5-6 16,12-8 0-16,6-7-6 16,7-9 0-16,11-9-6 15,7-7 0-15</inkml:trace>
  <inkml:trace contextRef="#ctx0" brushRef="#br0" timeOffset="27221.9913">21858 4465 35 0,'46'0'17'0,"21"6"-15"0,-53-6 27 0,4 0-28 15,3 0 0-15,7 0 1 16,0 3 1-16,4 1-4 16,-4-1 1-16,-3 3-2 15,-7 3 1-15,-4 4-4 16,-11 6 1-16,-6 3-2 15,-11 9 0-15,-4 0 0 16,-7 7 1-16,1 0 5 16,-8-1 1-1,-7 1 5-15,11-7 0 16,10-9 1-16,8 0 1 16,6-9-1-16,11-7 1 15,7-6-4-15,4-6 1 16,3-4-3-16,4-2 0 15,-4-4-4-15,0 0 1 16,-3 4-3-16,-8-1 0 16,-6 10-1-16,-8 3 0 0,-6 6 0 15,-8 7 0 1,-10 6 3-16,-7 6 1 0,-11 6 2 16,-4-3 1-16,1 1 2 15,14-4 1-15,3-3-1 16,11 0 1-16,7-4-1 15,7-2 0-15,10-3-2 16,11-4 1-16,11-6-2 16,7-3 0-16,-1-9-3 15,1-4 1-15,3 1-4 16,-3-1 0-16,-4-6-7 16,-3-3 0-16,-4-3-3 15,-3-6 1-15</inkml:trace>
  <inkml:trace contextRef="#ctx0" brushRef="#br0" timeOffset="27391.0964">22130 4691 35 0,'-14'0'17'0,"0"37"-16"0,6-24 33 16,1 9-33-16,-3 9 1 15,-8 10 1-15,-7 0 0 16,-3 6-3-16,-7 6 0 16,-4 10 2-16,0 3 1 15,8-7-6-15,9 1 1 16,15-10-9-16,11-9 0 15,10-7-2-15,7-15 0 16</inkml:trace>
  <inkml:trace contextRef="#ctx0" brushRef="#br0" timeOffset="27733.4573">22874 4393 43 0,'-32'-3'21'0,"-10"25"-26"16,24-19 43-16,-10 6-38 16,-7 7 1-16,-14 9 1 0,-8-3 0 15,-6 0-2-15,6 0 0 16,11-3-3-16,4-1 1 16,10 1-5-16,7-3 0 15,11-3-6-15,11-4 1 16</inkml:trace>
  <inkml:trace contextRef="#ctx0" brushRef="#br0" timeOffset="27914.8378">22553 4625 34 0,'7'28'17'0,"-35"44"-17"0,17-50 27 0,-6 13-26 16,-8 9 1-16,-7-7 1 16,-3 1 0-16,7-1-4 15,3 1 1-15,4-7 1 16,7-5 1-16,3-8-3 15,8-2 0-15,13-13-6 16,11-9 1-16,11-10-5 16,7-3 0-16</inkml:trace>
  <inkml:trace contextRef="#ctx0" brushRef="#br0" timeOffset="28588.2194">22924 4543 37 0,'-60'29'18'0,"-11"15"-18"16,50-26 32-16,0 4-32 16,-4 6 1-16,4 4 1 0,3 2 0 15,4 4-3-15,3-4 1 16,1 1 1-16,3-10 1 16,3 0-1-16,1 0 1 15,-1 0-1-15,1 0 1 16,-1-3-1-16,1-3 1 15,-1-3-1-15,4-4 0 16,0 1-1-16,4-7 1 0,-1-6-1 16,4-3 1-16,0-6-1 15,0-7 1 1,0 0-1-16,0 1 0 0,4-4-2 16,0-3 0-1,3 0 0-15,0 0 0 0,0 3 0 16,4-3 0-16,-4 3 0 15,0 4 0-15,0-1 2 16,0 0 0-16,0 7-1 16,-3-4 1-16,3 4 0 15,-4 0 1-15,1 2-3 16,0 4 0-16,-11 6-1 16,-4 4 1-16,-3 5-2 15,-4 1 0-15,-3 5 0 16,0 4 1-16,0 0 2 15,-4 3 0-15,1-3 2 16,3-9 0-16,0 3 1 16,3-7 0-16,4 0 0 15,3-2 1-15,4-1-2 16,7-3 1-16,4 0-2 0,0 0 1 16,-1 4-2-16,1-1 1 15,-1 3-1 1,-3 1 0-16,-7 5-1 0,0 1 1 15,-3 3 0-15,-1-3 1 16,-3-1 2-16,0-2 0 16,4 6 1-16,3-10 0 0,0 0 1 15,7-9 0-15,3 0-5 16,12-6 1 0,16 0-11-16,1-7 0 15</inkml:trace>
  <inkml:trace contextRef="#ctx0" brushRef="#br0" timeOffset="29967.1096">23686 4584 28 0,'-18'6'14'0,"-7"38"-5"0,22-34 14 15,-19 21-21-15,8-6 1 16,-10 16 1-16,2-7 1 16,1 7-6-16,7-9 0 15,11-7 4-15,-1-3 0 16,11-7-2-16,-3-2 1 0,17-16-1 16,-7 0 1-16,14-19-1 15,-7 6 0 1,8-28 0-16,-8 10 0 15,4-17 0-15,-4 14 0 0,-7 8-2 16,-4 8 1-16,-6 8-1 16,-4 4 0-16,-11 43 1 15,4-9 1-15,-14 35 0 16,3-19 0-16,-20 18 1 16,9-15 1-16,-2 6 0 15,6-12 1-15,7 18-2 16,4-9 1-16,11-3-1 15,3-9 0-15,7-4-1 16,-4-6 0-16,11-15 0 16,-3-4 0-16,10-19-3 15,-3 4 0-15,6-19-6 0,-6 6 0 16,10-16-6-16,-3 7 0 31</inkml:trace>
  <inkml:trace contextRef="#ctx0" brushRef="#br0" timeOffset="30284.9415">23918 4644 34 0,'-14'15'17'0,"-3"26"-9"0,13-35 20 15,-7 23-23-15,1-4 0 16,-1 12 2-16,4-8 1 16,4 2-11-16,-1-6 1 15,8-9 6-15,-1-4 0 0,11-5-2 16,-3-1 1-16,17-22-2 15,-7 4 0-15,22-17-1 16,-15 7 1-16,11-9-1 16,-11 6 1-1,4 3-1-15,-8 0 0 0,-10 10 0 16,-3 2 0-16,-7 13 0 16,-1-3 0-16,-13 16 0 15,2-4 0-15,-9 20-1 16,3-10 0-16,-11 6-5 15,4-6 1-15,10 3-6 16,4-3 1-16,11-9-5 16,-1-1 0-16</inkml:trace>
  <inkml:trace contextRef="#ctx0" brushRef="#br0" timeOffset="30567.9801">24232 4835 27 0,'7'-19'13'0,"11"-6"-7"0,-14 19 18 16,10-13-24-1,-4 0 1-15,8-9 1 0,-4 6 1 16,0-3-3-16,-3 6 0 16,-8 7 2-16,1 2 1 15,-15 13 1-15,4 0 0 16,-14 29 0-16,3-10 1 16,-17 25 0-16,7-6 0 15,-7 6-1-15,6-13 1 0,5-3-3 16,6-5 1-16,11-5-2 15,0-2 1-15,17-6-2 16,-3-4 0-16,15-6-5 16,-5 1 1-16,15-14-6 15,-7 4 1-15,10-19-7 16,-7 6 1-16</inkml:trace>
  <inkml:trace contextRef="#ctx0" brushRef="#br0" timeOffset="30973.224">24455 4669 34 0,'-22'3'17'0,"15"3"-11"0,7-6 25 16,-3 6-27 0,-1-2 0-16,1 8 3 15,-1 4 0-15,1 3-9 16,-1 12 1-16,4-6 6 15,4 0 0-15,-1 0-3 0,4-3 1 16,4-3-2-16,-1-6 1 16,12-7-1-16,6-3 1 15,0-9-2-15,4-10 1 16,0-6 0-16,3-3 0 16,-3-6-1-16,-4-4 1 15,-3 1-1-15,-8 12 0 16,-3 3 0-16,-3 6 0 15,-1 7-1-15,-6 6 1 16,-1 9 0-16,-6 10 0 0,-4 6 0 16,0 0 0-16,0 4 0 15,3-7 1-15,1 0-4 16,-1 0 0-16,4-10-7 16,7 1 0-16,4-7-6 15,3 0 0-15</inkml:trace>
  <inkml:trace contextRef="#ctx0" brushRef="#br0" timeOffset="31156.7079">24959 4666 36 0,'-14'15'18'0,"-14"36"-18"0,21-36 25 15,0 7-25-15,-4 3 0 16,0 0-5-16,1 7 0 15,-1-4-2-15,1-6 1 16,6 0-4-16,8-7 1 16</inkml:trace>
  <inkml:trace contextRef="#ctx0" brushRef="#br0" timeOffset="31857.2925">24945 4641 34 0,'7'-47'17'0,"7"25"-21"0,-7 15 35 0,0 1-31 15,4 3 0-15,-1 3 0 16,-3 6 1 0,0 4-2-16,-3 12 1 0,-4 9 0 15,0 3 0-15,-4 4 0 16,-3 3 0-16,0 0 1 16,-3-4 0-16,-1-5 1 15,4-7 0-15,0-7 1 16,0-2 1-16,4-6-1 15,3-4 1-15,7-6-2 16,3-10 0-16,4-2-1 16,11-4 1-16,3 1-3 15,0-1 0-15,-3 3 0 16,0 7 0-16,-8 3 1 16,-2 6 1-16,-12 6 0 15,-6 7 0-15,-5 3 1 0,-9 3 0 16,-1-6 0-16,1 2 1 15,2-2-2 1,5-3 0-16,3-1-1 0,3-2 0 16,4-7-3-16,7-3 1 15,7 0-2-15,-3 0 0 16,10-10-2-16,7 1 0 16,1-10-1-16,2 3 1 15,-2 1 2-15,-5-1 1 0,-3 3 3 16,-3 7 0-16,-7 6 3 15,-4 6 1-15,-4 4 2 16,-6 6 1 0,-8-1-1-16,1-2 1 15,-1 2-2-15,0 1 0 0,4 0-2 16,4-1 1-16,6-2-3 16,1 0 1-16,3-1-2 15,0 7 1-15,0-3-1 16,-3-1 1-16,-1 7 0 15,-10-3 0-15,-7 6 2 16,-4 0 0-16,-6 3 0 16,-15 1 1-16,0-1-1 15,-3 0 0-15,-1-6-1 16,5-3 1-16,6-10-6 16,4-2 1-16,3-17-12 15,14-12 1-15,11-12-6 16,0-13 1-16</inkml:trace>
  <inkml:trace contextRef="#ctx0" brushRef="#br0" timeOffset="32550.9792">26130 4625 34 0,'-17'-9'17'0,"-26"-7"-10"15,29 13 21-15,-7 12-25 16,-4 7 0-16,-3 15 4 15,-4 7 0-15,4 6-8 0,3 9 0 16,4-9 6 0,4-13 0-16,10-3-1 0,7-2 0 15,7-11-2-15,3-5 1 16,11-20-2-16,11-12 1 16,14-18-1-16,7-20 0 15,10 0-1-15,4-6 1 16,-7 7-2-16,-7-13 0 0,-3-3-1 15,-8-1 1 1,-7 17-1-16,-6 12 1 16,-5 9-1-16,-3 13 1 0,-6 12 1 15,-5 13 1 1,-10 16 0-16,-7 15 1 0,-4 4 0 16,-13 9 0-16,-12 9 1 15,-9 13 0-15,-8 3-1 16,3 9 0-16,8-2-4 15,7-17 0-15,14-5-8 16,13-14 1-16,23-11-8 16,16-8 0-16,15-17-1 15,7-11 0-15</inkml:trace>
  <inkml:trace contextRef="#ctx0" brushRef="#br0" timeOffset="32849.7945">26582 4672 52 0,'-11'-3'26'0,"15"-10"-32"0,-4 1 56 15,7-1-48-15,0 4 0 16,0-4 0-16,4-2 1 16,-4 2-4-16,-4 0 1 15,-3 4 2-15,-7 6 0 16,-7 9-1-16,-7 4 0 16,-4 12 0-16,-3 9 0 15,3 10 0-15,-3-1 1 16,0 1-1-16,7 3 0 15,6-6 0-15,8-7 1 0,7-6-1 16,4-6 1-16,6 0-2 16,8-13 1-1,10-9-5-15,8-13 0 16,2-9-6-16,8-9 1 0,7-16-7 16,4-7 0-16,-4 1-3 15,3-4 0-15</inkml:trace>
  <inkml:trace contextRef="#ctx0" brushRef="#br0" timeOffset="33044.171">27051 4104 40 0,'-4'-34'20'0,"1"56"-22"16,-1-10 39-16,-6 20-32 15,-4 8 0-15,-11 11 2 16,-21 11 1-16,-7 7-10 16,-3 16 0-16,3 9 6 15,0 0 1-15,11-19-3 16,10-6 0-16,11-9-4 0,10-13 0 31,39-25-11-15,8-13 0-16,10-9-3 0,10-15 0 15</inkml:trace>
  <inkml:trace contextRef="#ctx0" brushRef="#br0" timeOffset="33420.8174">27122 4556 49 0,'-15'-3'24'0,"-30"25"-20"0,30-10 45 15,-6 13-47-15,-10 7 1 0,-5 8 3 16,1 1 0-16,10 0-7 16,4 0 0-1,11-4 4-15,6-8 1 16,4-4-2-16,11-10 0 16,6-5-2-16,1-10 1 0,3-16-1 15,7-3 0-15,1-12-2 16,2-10 0-16,-3-6-2 15,-3 0 1-15,0 9 0 16,-7 7 0-16,-4 6 0 16,-7 9 1-16,-4 7 4 15,-6 6 1-15,-1 9 1 16,-3 7 0-16,0 5 0 16,0 4 0-16,3 3-1 15,1 1 1-15,3-4-3 16,0-1 1-16,3-2-5 15,5-6 0-15,2-7-7 0,4-6 0 16,0-6-8-16,4-7 1 16,-4 1-3-16,4-7 0 15</inkml:trace>
  <inkml:trace contextRef="#ctx0" brushRef="#br0" timeOffset="33839.7764">27273 4628 48 0,'-24'13'24'0,"20"-4"-23"0,4-3 48 16,0 7-47-16,4-1 1 0,3 1 0 15,3-1 0-15,4-2-5 16,4-1 1-16,0-2-1 16,6-7 0-1,5-7-6-15,-1-2 1 16,0-4-4-16,-3 1 1 0,-1-4-2 16,-6 4 1-16,-4-1 5 15,-3 0 1-15,-4 7 7 16,-7 6 0-16,0 13 6 15,-7 6 0-15,-7 9 2 16,-8 9 1-16,-9 10-1 16,-8-3 1-16,0 0-3 15,-3 3 0-15,-8 3-3 16,1-12 0-16,0 6-1 16,3 3 0-16,7-19-2 15,0-6 1-15,4-6-2 16,0-19 1-16,6 0-1 15,12-10 1-15,13-6-2 0,11-6 1 16,11-3-1-16,10-7 0 16,11-2-1-1,-11 9 1-15,39-1-2 0,11 14 1 16,-1 5-10 0,-3 10 1-16,0 3-8 0,-10 7 0 15</inkml:trace>
  <inkml:trace contextRef="#ctx0" brushRef="#br0" timeOffset="48568.9188">5482 10492 20 0,'0'-41'10'0,"4"26"-1"0,-8 8 10 0,1 4-16 16,-4 6 1-16,-8 7 1 15,-2 5 0-15,-11 4-6 16,-15 3 0-16,4 6 4 16,4 7 1-16,0-1-1 15,0 7 0-15,10 6-1 16,-3 6 1-16,7-2-2 16,10-11 1-16,-3-2 0 15,10-10 1-15,4-9-2 0,7-13 1 16,4-12 0-16,3-19 0 15,4-6 0-15,10-10 0 16,0-6-1-16,7-3 1 16,1-4-2-16,-5 1 1 15,1 9-1-15,-11 13 0 16,1 9-1-16,-8 12 1 16,0 10-1-16,-4 10 1 15,-3 5 0-15,0 4 0 16,-3 3 0-16,3 0 1 15,4 0 0-15,-8 0 0 0,4-3 0 16,0-7 0-16,4-2-4 16,-4 2 1-16,3-5-9 15,5-4 1-15,-1-6-5 16,0-4 1-16</inkml:trace>
  <inkml:trace contextRef="#ctx0" brushRef="#br0" timeOffset="48915.4632">5863 10348 38 0,'-35'19'19'0,"-22"6"-17"0,47-13 33 16,-4 4-32 0,-7 6 1-16,3-6 0 15,0 2 0-15,4-5-6 16,4-4 0-16,3 1 3 15,3-1 1-15,4 4-2 0,7-1 0 16,4 4-1-16,-1 0 0 16,1 2 1-16,3 4 0 15,-7-3 1-15,4 0 0 16,-4-7 1-16,-4 7 0 16,-3 0 0-16,-3 3 0 15,-1 3 0-15,-3-6 1 16,-4 3-1-16,1-3 0 15,-1-7-5-15,1 1 0 0,3-7-7 16,0-6 0 0,7-6-5-16,0-7 0 15</inkml:trace>
  <inkml:trace contextRef="#ctx0" brushRef="#br0" timeOffset="49258.2551">6050 10373 39 0,'-10'-3'19'0,"-12"18"-16"16,12-5 31-16,-4 5-31 16,-11 7 0-16,-3 0 1 15,-4-3 0-15,0-3-6 16,11-4 1-16,3 1 3 16,8-4 0-16,3 1-2 0,10-4 1 15,8 3-2-15,3 1 1 16,4 6-1-1,3-1 1-15,0 4 0 0,-3 0 1 16,-4 0 0-16,-4-4 1 16,-10 1 0-16,-3 3 0 15,-4 3 0-15,-4 6 0 16,-3-3 0-16,-14 0 0 16,7 0-1-16,0-6 1 15,-1 3-4-15,5-6 1 16,3-7-8-16,3-9 1 15,4-3-8-15,0-3 0 16</inkml:trace>
  <inkml:trace contextRef="#ctx0" brushRef="#br0" timeOffset="49604.9233">6131 10495 40 0,'-7'35'20'0,"-10"2"-18"15,13-21 30-15,1 3-30 16,-1 6 1-16,4-6 1 16,0-1 1-16,0 1-7 15,7-3 1-15,0-3 4 16,4-7 0-16,3-6-2 16,3 0 1-16,5-6-1 15,-1-7 0-15,0-6 0 16,0-3 1-16,-3 0-2 15,3 0 1-15,0 7-1 0,-3 2 0 16,-4 4 0-16,-4 2 0 16,-3 7-1-16,1 0 1 15,-16 16 0-15,1 3 1 16,0 3 0-16,0 0 0 16,0-7-6-16,0 1 0 15,4-3-10-15,3-4 1 16</inkml:trace>
  <inkml:trace contextRef="#ctx0" brushRef="#br0" timeOffset="50056.6674">6572 10574 41 0,'-24'25'20'0,"-8"6"-16"0,25-22 26 0,0 1-29 16,3-4 0-16,4-3 0 15,7-3 0-15,4-9-1 16,6-4 0-16,1-2 1 16,0-1 0-16,-1 3-1 15,5 4 1-15,-5 0-2 16,-3 2 1-16,0 1 0 16,-3 6 1-16,-7 6-1 15,-4 7 1-15,0 2 1 16,-4 1 0-16,0 0 0 15,4-4 1-15,0-2-2 16,0-1 1-16,4-6-1 0,3-3 0 16,4-3-1-1,3-3 1-15,3-3-1 0,1-4 1 16,0 0-1-16,-1 1 1 16,1 2-1-16,-4 4 0 15,-3 3 0-15,-4 3 0 16,0 6 0-16,-4 4 1 15,-3 2 0-15,-3 4 0 16,-1 3-3-16,1-4 0 0,-1-2-6 16,1 3 0-1,-1-4-7-15,4-2 0 16</inkml:trace>
  <inkml:trace contextRef="#ctx0" brushRef="#br0" timeOffset="50387.0053">6872 10696 37 0,'7'-3'18'0,"32"-7"-14"15,-25 4 27-15,0 0-29 16,7-4 0-16,4-2 1 16,3-1 1-16,4-2-5 15,-4-1 0-15,-3-6 3 16,0-3 1-16,-4-3-2 16,-4 3 1-16,-6 3-1 15,-4 3 0-15,-7 9-1 16,-7 14 1-16,-14 11-1 15,-11 7 1-15,-10 9 0 16,-1 4 0-16,5 3 0 0,6-7 1 16,7 3 0-1,8 1 0-15,2-1 1 16,8-8 0-16,14-5-1 16,4-5 1-16,10-10-1 0,4-2 0 15,3-11-3-15,7-5 1 16,-3-1-9-16,0-2 1 15,0-4-9-15,6-9 1 16</inkml:trace>
  <inkml:trace contextRef="#ctx0" brushRef="#br0" timeOffset="144868.4191">7345 10442 24 0,'-21'-6'12'0,"10"2"-3"0,11 1 15 0,0-6-22 15,4 3 1-15,3-1 2 16,3-2 0-16,4 0-6 16,4-10 1-16,10 0 3 15,11-6 1-15,0 3-1 16,3-6 1-16,1 3-3 16,-5 6 0-16,-2 3-6 15,-8 7 0-15,-3-1-7 16,-8 10 1-16</inkml:trace>
  <inkml:trace contextRef="#ctx0" brushRef="#br0" timeOffset="145192.802">7288 10633 34 0,'-14'13'17'0,"11"-7"-16"0,3-6 23 16,0 0-24-16,3-6 1 15,4-1 1-15,4-5 0 16,3-4-2-16,4 4 0 16,3-1 1-16,7-6 1 15,7-3-1-15,4 3 1 16,0 1-1-16,7 2 0 16,-4 3-1-16,-3 4 1 15,-7 6-1-15,-4 6 1 16,-7 3 0-16,-3 10 0 15,-8-7 0-15,-3 4 1 16,-3 6-2-16,-4 0 1 0,-4-1-4 16,1 1 1-16,-8-3-5 15,4-4 1-15,-3-2-7 16,-1-4 1-16</inkml:trace>
  <inkml:trace contextRef="#ctx0" brushRef="#br0" timeOffset="145390.9938">7475 10461 24 0,'-7'3'12'0,"-21"12"-11"16,25-5 16-16,-1-1-16 15,1 4 1-15,-1 2 1 16,0 1 1-16,1 3-5 16,3 0 0-16,0-4 3 15,0 1 0-15,3-3-4 16,5-4 1-16,2-3-5 0,4-6 1 15,0-3-3-15,4-6 0 16</inkml:trace>
  <inkml:trace contextRef="#ctx0" brushRef="#br0" timeOffset="145523.0017">7712 10385 21 0,'7'-9'10'0,"-4"12"-7"0,-3 0 17 15,0 7-20-15,-3 8 1 0,-4 8-1 16,-4-4 1-16,1-1-6 15,3 5 0-15,-1-1-2 16,-6-3 1 0</inkml:trace>
  <inkml:trace contextRef="#ctx0" brushRef="#br0" timeOffset="145735.1775">7338 10683 27 0,'-21'0'13'0,"14"3"-11"15,7-3 25-15,3-3-26 16,4 0 1-16,4 0 0 16,3 0 1-16,3-3-4 15,15-1 1-15,7-2 2 16,0 0 0-16,3-1-3 16,1 1 1-16,-5-1-7 15,-6 4 0-15,-4 6-4 16,-3 3 1-16</inkml:trace>
  <inkml:trace contextRef="#ctx0" brushRef="#br0" timeOffset="145931.5704">7331 10828 31 0,'-25'15'15'0,"18"-5"-15"0,7-10 28 15,4 3-27-15,3-3 0 16,3 0 0-16,4-7 1 0,4 1-3 15,7 0 1 1,6-3 1-16,1-1 1 16,3 1-5-16,1-7 0 0,-5 0-7 15,-2 4 1-15</inkml:trace>
  <inkml:trace contextRef="#ctx0" brushRef="#br0" timeOffset="146272.8987">7419 10762 27 0,'-32'31'13'0,"18"10"-5"16,11-29 16-16,-1 4-22 16,4 3 0-16,0-3 1 15,4-1 0-15,3-5-4 16,0 2 0-16,3-2 3 16,11-7 0-16,1-6-1 0,6-4 0 15,0-5-4 1,-7-1 0-16,4-6-2 15,0-3 1-15,-8 0-2 0,1-3 0 16,-8 3 1-16,-3 7 0 16,1 2 4-16,-8 7 0 15,-8 9 4-15,-2 6 0 16,-4 7 2-16,-7 9 0 16,-8 3 0-16,1 4 1 15,3 5-2-15,1 1 0 16,3-7-2-16,3-5 0 15,4 2-6-15,0-6 1 16,7-3-8-16,3-7 0 0</inkml:trace>
  <inkml:trace contextRef="#ctx0" brushRef="#br0" timeOffset="146501.6169">8184 10213 35 0,'-10'6'17'0,"10"0"-17"15,0-6 26-15,3 7-26 16,4-4 0-16,1 0 1 16,6-3 1-16,0 6-4 15,0-6 1-15,-4 3-6 0,1 1 1 16,0 2-4-16,-4 3 1 15</inkml:trace>
  <inkml:trace contextRef="#ctx0" brushRef="#br0" timeOffset="146831.5969">7874 10520 30 0,'-35'22'15'0,"14"-6"-11"0,17-10 25 15,-3 4-27-15,3 2 0 16,1 1 1-16,-1-4 1 15,4 0-5-15,0-2 1 16,4-4 2-16,3-6 1 0,4-7-1 16,6-2 0-1,4-1-1-15,4-9 0 0,21-9 0 16,7-4 0 0,10-8-1-16,-3-8 1 0,-3 4-1 15,3 3 1-15,-7 16 0 16,-4 0 0-16,-3 12-1 15,0 4 0-15,-7 9 0 16,-11 9 0-16,-4 6 0 16,-9 7 1-16,-12 6-4 15,-6 4 0-15,-4 2-5 16,-4 3 1-16,-7 1-6 16,1 3 0-16</inkml:trace>
  <inkml:trace contextRef="#ctx0" brushRef="#br0" timeOffset="147173.3673">8110 10552 28 0,'-7'-16'14'0,"0"13"-10"0,0 3 19 16,-3 3-23-16,-8 0 1 15,-3 6 1-15,0 7 0 16,-1 3-2-16,-2 3 0 15,3 3 2-15,-1-6 0 32,5 3 0-32,-1 0 0 15,8-7 0-15,6 4 0 0,4-3-1 16,0 3 1-16,4-4 0 16,-1 1 0-16,4 0 0 15,-3-4 0-15,3 1 0 16,-4-1 0-16,1-2 0 15,-1-1 1-15,1 1-5 16,-4-7 1-16,0 0-7 16,0-3 1-16,0-6-6 15,0-4 0-15</inkml:trace>
  <inkml:trace contextRef="#ctx0" brushRef="#br0" timeOffset="147315.3378">7934 10730 24 0,'-4'0'12'0,"15"-3"-8"0,-7-6 13 16,3 3-17-16,7-1 0 16,7 1-2-16,7 0 0 15,4-4-4-15,3 1 0 16</inkml:trace>
  <inkml:trace contextRef="#ctx0" brushRef="#br0" timeOffset="147566.1702">8251 10580 24 0,'-17'-3'12'0,"24"0"-10"0,-7 3 17 0,3-4-18 15,4 1 0-15,4 0 2 16,0 0 1-16,-1 0-4 16,4 0 0-16,0 3 3 15,-3 0 0-15,0 6-1 16,-4 0 1-16,-4 4-2 15,-3 2 1-15,-3 4-2 16,-4 3 0-16,0 0-3 16,-4-4 0-16,0-2-3 15,4-4 0-15,-3 1-4 16,-4-4 0-16</inkml:trace>
  <inkml:trace contextRef="#ctx0" brushRef="#br0" timeOffset="147720.7145">8163 10699 26 0,'-3'-6'13'0,"17"-4"-13"0,-14 10 21 15,10-6-19-15,1 3 0 16,3-3 0 0,0-1 1-16,0 1-4 15,0-3 0-15,4-1 2 16,-4 4 1-16,0 0-5 0,-3 3 1 16,-4 3-7-16,-4 3 1 15</inkml:trace>
  <inkml:trace contextRef="#ctx0" brushRef="#br0" timeOffset="148239.753">8072 10780 22 0,'-32'4'11'0,"28"-14"-9"0,4 10 14 0,7-3-16 16,4 0 0-16,7-6 0 16,3 2 1-16,7-2-1 15,0 3 0-15,0-1 0 16,-3-5 0-16,-4 2-2 15,-3 4 1-15,-4 0-3 16,-3 3 1-16,-4 3-2 16,-7 6 1-16,-4-3 0 15,-6 3 0-15,-8 4 4 16,-3 9 1-16,-7-1 3 16,-4 4 1-16,-4 0 2 15,1-3 0-15,7 0 1 16,3-3 0-16,4-1-3 15,3 1 1-15,4-3-2 16,4-4 0-16,3-3-3 16,0-3 1-16,7 0-2 0,0-3 1 15,14-3-1-15,0-3 0 16,11 0 0-16,3-4 1 16,7-5 0-16,4-4 0 15,0 3 0-15,0-6 0 16,-1 7 0-16,-2 5 0 15,-5 4-1-15,-2 6 1 16,-5 9 0-16,-3 10 1 16,-6 6-1-16,-8 3 1 15,-4 4-1-15,-3-1 1 16,-3 4-4-16,-4-7 1 0,-1 3-5 16,1-6 0-1,-3 0-5-15,-1-3 1 16,1-6-3-16,-1-3 0 0</inkml:trace>
  <inkml:trace contextRef="#ctx0" brushRef="#br0" timeOffset="148585.542">8156 11072 24 0,'-28'-16'12'0,"21"-2"-6"16,3 18 20-16,-6 3-24 16,-1 0 0-16,-6 0 2 15,-5 6 1-15,5 1-6 16,-1-4 0-16,4-3 4 15,3 0 0-15,4 1-2 16,4-1 1-16,3-3-2 16,7-3 0-16,11-7 0 15,3 1 0-15,7-4 0 0,4-3 0 16,-1-5 0-16,-2 8 0 16,-5 0 1-1,-2 1 0-15,-5 6 1 0,1-4 1 16,-4 4 0-16,-3 6 1 15,-1 0-1-15,-3 6 1 16,0-3-2-16,-3 1 1 16,3 2-2-16,-4-3 0 15,4 3-2-15,-3-3 1 16,3 0-7-16,0 1 1 16,0 2-9-16,4-9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22T01:31:04.91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28706 14747 21 0,'-22'-25'10'0,"22"3"-4"0,0 16 11 0,4 0-12 16,-1-1 0-16,4 4 2 15,-3 0 0-15,7 3-9 16,6 0 1-16,1 3 5 16,3-3 1-16,4-3-3 15,3-3 0-15,11-4-2 16,7 1 1-16,3-3-6 16,-3-4 0-16,3 0-6 15,-13 0 0-15</inkml:trace>
  <inkml:trace contextRef="#ctx0" brushRef="#br0" timeOffset="239.9015">28631 14979 26 0,'-42'25'13'0,"-4"-12"-4"0,46-10 16 16,0 3-23-16,0 1 1 15,11-1 2-15,3 3 0 16,0 1-6-16,7-1 0 15,7-3 5-15,4 1 0 16,11-7-1-16,-1-3 0 16,14-4-3-16,4-2 0 15,0-1-4-15,-3-2 1 16,-11 3-6-16,-11-7 0 0,-3 0-4 16,-8 0 0-16</inkml:trace>
  <inkml:trace contextRef="#ctx0" brushRef="#br0" timeOffset="483.9769">28998 14663 29 0,'-17'25'14'0,"3"25"-10"16,3-34 24-16,-3 15-26 16,7 10 1-16,-4-4 0 15,-3 10 1-15,-3 0-5 16,2 0 0-16,-2 4 3 15,3 2 0-15,0 0-2 16,-1-3 1-16,5-6-3 16,-1-6 0-16,4-10-4 0,0-3 1 15,-3-9-5 1,10-10 0-16,-4-3-1 0,4-9 1 16</inkml:trace>
  <inkml:trace contextRef="#ctx0" brushRef="#br0" timeOffset="645.4814">28723 14932 29 0,'-10'-6'14'0,"27"22"-15"0,-13-16 29 15,3 3-28-15,0-3 1 0,3 0 0 16,1 0 1 0,3-3-5-16,4-4 1 0,3 1-5 15,7-3 1-15,4-1-3 16,7-2 0-16</inkml:trace>
  <inkml:trace contextRef="#ctx0" brushRef="#br0" timeOffset="796.2617">29168 14782 29 0,'-11'9'14'0,"-35"-3"-13"0,36-2 27 0,-12 5-27 16,-6 0 0-16,7 4 0 15,-7-4 1-15,10 1-4 16,1-1 1-16,2 4-4 15,5-1 1-15,10 1-6 16,14-1 1-16</inkml:trace>
  <inkml:trace contextRef="#ctx0" brushRef="#br0" timeOffset="1067.3765">29439 14666 35 0,'-7'-3'17'0,"14"-13"-18"0,4 10 30 0,3 3-27 16,4-1 0-16,6-2 0 16,5 3 1-16,6-3-4 15,-3-1 0-15,-4 1 0 16,-3 0 0-16,-1-4-5 15,-3 4 1-15,-3 0-4 16,-7-3 0-16,6-1-2 16,-6 1 0-16</inkml:trace>
  <inkml:trace contextRef="#ctx0" brushRef="#br0" timeOffset="1188.4932">29778 14493 25 0,'-7'3'12'0,"-4"10"-14"15,8-10 23-15,-1 7-21 16,-3 2 0-16,0 4-1 15,-3-1 1-15,-5 10-3 0,-2 7 1 16,-1-1-5 0,-3 7 1-16</inkml:trace>
  <inkml:trace contextRef="#ctx0" brushRef="#br0" timeOffset="1339.0272">29528 14973 27 0,'-4'16'13'0,"11"-7"-5"0,-3-9 22 15,-4 0-26-15,3 0 0 16,-3 0 3-16,7-3 1 15,-3 3-10-15,6-3 0 16,11 0 3-16,4-7 1 16,0-2-8-16,3-4 1 15,0-3-8-15,4 0 0 16</inkml:trace>
  <inkml:trace contextRef="#ctx0" brushRef="#br0" timeOffset="1741.3692">30215 14537 36 0,'-10'6'18'0,"-11"1"-16"16,14-7 27-16,-4 3-27 16,4 0 0-16,-4 0 1 15,4-3 0-15,4 3-4 16,3-3 0-16,0 0 3 15,14-3 1-15,0 0-1 16,4 0 0-16,-1 0-1 16,-3 3 0-16,8 0 0 15,-5 0 1-15,4 3-2 16,1 0 1-16,-5 3-1 0,-3 4 1 16,0 2 0-16,-3 7 0 15,-7 3 0-15,3 6 1 16,-7 0-1-16,-7 4 0 15,3 2 0-15,-7 4 0 16,1 0-1-16,-4-4 0 16,0-3-3-16,-4 4 0 15,0-10-3-15,4 0 0 16,4-3-4-16,-1-6 0 0,0-1-5 16,4-5 1-16</inkml:trace>
  <inkml:trace contextRef="#ctx0" brushRef="#br0" timeOffset="1956.0466">30173 14826 28 0,'-14'-25'14'0,"14"15"-10"16,4 4 22-16,-1 6-24 16,8-6 1-16,-1 6 1 15,4 0 1-15,0 3-7 16,-3-3 1-16,10 3 3 15,-3 0 1-15,-8 6-6 16,8 1 1-16,-4-7-6 16,-3 3 0-16,-4 4-3 15,0 2 0-15</inkml:trace>
  <inkml:trace contextRef="#ctx0" brushRef="#br0" timeOffset="2146.7206">30226 14948 26 0,'-25'-3'13'0,"8"22"-4"0,10-22 22 15,7 3-26-15,0 0 0 16,0 0 4-16,10-4 0 16,1 4-11-16,3 0 0 15,0 0 8-15,-3 4 0 16,10-4-3-16,-4 0 0 16,5 0-4-16,6 0 0 0,-7 0-8 15,4 0 1 1,-4-4-7-16,-7 11 0 0</inkml:trace>
  <inkml:trace contextRef="#ctx0" brushRef="#br0" timeOffset="3481.3843">17999 7297 24 0,'-14'3'12'0,"14"16"-8"0,0-13 13 0,0 0-15 15,0 4 1-15,0-4 1 16,0 6 0-1,0 4-5-15,0 3 0 0,0 3 3 16,0 6 1-16,0-6-2 16,0 3 1-1,0 3-1-15,3 0 0 0,4 4-1 16,4 2 0-16,-1-2 1 16,1 2 0-16,0 1 0 15,-1 2 1-15,1-2 0 16,-4-4 1-16,-4-6-1 15,-3 0 0-15,0 4 0 16,-3-4 1-16,-4 0-2 16,0-3 0-16,-4-7-4 15,0 1 1-15,1-7-5 16,-4-9 1-16,0-9-7 16,-8-7 0-16</inkml:trace>
  <inkml:trace contextRef="#ctx0" brushRef="#br0" timeOffset="3781.5072">17829 7538 27 0,'-7'0'13'0,"0"3"-8"0,7 7 19 16,0 2-22-16,0 7 1 16,-3 6 2-16,-4 6 0 0,0-2-6 15,0-4 1 1,0 0 3-16,-1 6 0 15,1-6-1-15,4 0 1 16,-1 0-2-16,1-3 0 0,3-6-1 16,3-3 1-16,4-4-1 15,0-3 1-15,1-3 0 16,-1 1 0-16,3-4-3 16,-3 0 0-16,0-4-3 15,4 1 0-15,-1 0-5 16,1-3 0-16,14 0-3 15,3-1 0-15</inkml:trace>
  <inkml:trace contextRef="#ctx0" brushRef="#br0" timeOffset="4067.2753">18316 7529 31 0,'-14'6'15'0,"-7"22"-14"0,17-22 29 16,-3 4-29-16,-3 2 1 16,-1 7 0-16,1 0 0 15,-1 0-3-15,4 0 1 16,0-1 2-16,3-2 0 16,1-6-1-16,3-1 0 15,0 0 0-15,3 7 0 16,4-7 0-16,4 1 0 15,3-4-2-15,4-3 0 16,3-3-4-16,0 0 0 16,0 3-7-16,-3 1 1 15</inkml:trace>
  <inkml:trace contextRef="#ctx0" brushRef="#br0" timeOffset="4562.1017">17970 8090 24 0,'-3'3'12'0,"3"3"-8"16,0-6 13-16,0 4-16 15,0-1 1-15,3 0 1 16,1 0 0-16,3 3-3 16,4 0 0-16,3 1 2 15,3-4 1-15,5 0 0 16,2-3 0-16,1 6-1 15,-4 1 0-15,-3 5 0 0,-1 1 1 16,-2-1 0 0,-5 1 1-16,1-4-1 0,-8 7 1 15,-3-1-1-15,-3 1 1 16,-15 0-1-16,-3-4 0 16,-7 4-1-16,-8 0 0 15,-6-4-5-15,3 1 1 16,7-10-4-16,4-9 0 15,-3-4-5-15,6-12 0 0,4-12-3 16,7-4 1-16,7 1 4 16,3 5 1-1,4 7 6-15,4 6 0 0,-1 10 7 16,4 9 0-16,14 6 4 16,0 10 1-16,8 3-1 15,9 6 0-15,-2 0-3 16,-1 0 0-16,0-6-4 15,1 0 1-15,-5-4-7 16,5 1 0-16,-8 0-8 16,-4 2 1-16</inkml:trace>
  <inkml:trace contextRef="#ctx0" brushRef="#br0" timeOffset="5314.8664">17851 8626 29 0,'-18'41'14'0,"0"19"-6"0,15-42 17 15,-4 4-22-15,0 0 0 16,0 3 1-16,0 0 1 16,3 1-6-16,0-8 0 15,1-2 4-15,3-3 1 16,0-7-3-16,0-6 1 15,7-6-1-15,4-10 1 16,3-12-1-16,0-10 0 16,14-9-2-16,7-6 1 15,4 3-1-15,7 9 1 16,-4 0 0-16,-6 13 0 0,-5 6 0 16,-6 9 0-16,-4 4 1 15,-3 9 0-15,-8 9 0 16,-3 10 1-16,-3 6-1 15,-8 7 0-15,-6 2-2 16,-4 1 1-16,-4-4-2 16,-3 0 0-16,-4-6-1 15,1-6 1-15,-5 0-2 16,1-7 1-16,3-2 1 16,4-7 0-16,0-6 1 15,11-7 1-15,2 1 0 16,5-7 0-16,10 1-1 15,4-1 1-15,6 0-1 16,-3-9 1-16,0 6-2 0,1-6 1 16,-1 7-2-1,0-1 1-15,-7-3-1 0,0 12 0 16,-4 4 0-16,-6 6 1 16,-4 6 0-16,0 7 1 15,-4 6 0-15,-10 0 0 16,3 3 1-16,1 3 1 15,-1 3-1-15,4-3 0 0,3 0 0 16,4-6 0-16,0-4 0 16,4-2 1-1,-1 0-1-15,1-4 1 0,-1 0 0 16,1-2 1 0,3-1-1-16,0-3 0 0,3 0 0 15,8-3 1-15,6 0-2 16,8 0 0-16,3 0-4 15,-3-3 1-15,0-3-5 16,-4 3 0-16,0 6-1 16,-10 3 0-16</inkml:trace>
  <inkml:trace contextRef="#ctx0" brushRef="#br0" timeOffset="5679.8279">17685 9050 36 0,'-4'0'18'0,"15"3"-19"0,-4-6 38 15,3 3-35-15,5 0 1 16,2-4 1-16,8-2 0 0,0-3-5 16,13-4 0-16,5-3-1 15,-1 1 1-15,4-1-5 16,-7 0 1-16,-4 1-5 15,-10-1 0-15,-11 7-3 16,-7-1 0-16</inkml:trace>
  <inkml:trace contextRef="#ctx0" brushRef="#br0" timeOffset="6227.5953">17960 8893 27 0,'-49'12'13'0,"6"23"-13"16,36-26 23-16,-3 7-21 15,-1 3 0-15,0-4 0 16,1 7 1-16,-1 3-4 0,4-3 1 15,0-3 1 1,4 3 1-16,-1-3-2 16,4-7 1-16,0 1-2 0,4-7 0 15,3-6-1 1,3-9 0-16,4-4-1 0,4-2 1 16,10-1-1-16,4 0 1 15,3 1 0-15,-7-1 1 16,-3 3 0-16,-4 4 1 15,-7 3 0-15,-3 3 0 16,-11 6 1-16,-7 0 0 0,-7 9 1 16,-14 4 0-16,-1 9 1 15,-2 0 0 1,2 0 0-16,5-3 0 16,3 0 0-16,-1-3 0 15,5-3-2 1,3-7 1-16,3 1-2 15,4-7 1-15,3-3-1 16,1-10 0-16,3 10 0 16,3-6 0-16,1 0-1 15,0-1 1-15,3 4 0 16,0 3 0-16,0 3-1 16,0 1 1-16,-4-1 0 15,1 3 0-15,-1 0 0 16,1 7 1-16,3-4-1 15,0-6 1-15,0 4 0 0,0-1 1 16,11-6-2 0,3 0 1-16,4 0-4 15,3 0 0-15,0-6-8 16,-3 9 1-16,3 0-1 0,-7 3 1 16</inkml:trace>
  <inkml:trace contextRef="#ctx0" brushRef="#br0" timeOffset="6635.8533">17628 9730 28 0,'0'6'14'0,"11"-18"-15"0,-4 5 28 0,4-2-27 15,3 0 1-15,7-4 1 16,0 1 0-16,4 2-3 16,-1 1 1-16,-2 6 0 15,-5-4 1-15,-6 14-3 16,-4 5 1-16,-11 10-1 16,-6 6 0-16,-4 10 0 15,-8 0 0-15,1 5 3 16,0-11 0-16,0-1 2 15,3-3 0-15,4-6 1 16,4-3 0-16,3-3 0 16,3-4 0-16,4-2-2 0,7-7 0 15,4-9-2-15,3 3 1 16,3-13-5-16,5-3 0 16,-1-6-6-1,-4-3 1-15,1-4-3 0,-7-5 1 16</inkml:trace>
  <inkml:trace contextRef="#ctx0" brushRef="#br0" timeOffset="6817.563">17780 9617 29 0,'-7'13'14'0,"-7"53"-12"0,10-41 28 0,1 12-29 16,-4 10 1-16,-4-3 0 15,1 0 0-15,2 3-3 16,5 0 1-16,-1-6-1 15,4-3 1-15,4-10-5 16,3-3 0-16,4-3-5 16,-1-10 0-16</inkml:trace>
  <inkml:trace contextRef="#ctx0" brushRef="#br0" timeOffset="7037.8437">17925 9896 27 0,'28'-41'13'0,"28"-2"-12"15,-42 33 20-15,4 1-17 16,7 6 0-16,-4 3 2 16,-3 9 1-16,-4 4-8 15,-4 12 1-15,-6 0 6 0,-8 0 0 16,-6 3-2-16,-8 0 1 16,-3 4-2-16,-7-1 0 15,-4-3-3-15,0-6 0 16,7-6-6-16,1-7 0 15,-1-12-8 1,7-6 0-16</inkml:trace>
  <inkml:trace contextRef="#ctx0" brushRef="#br0" timeOffset="7236.4248">17829 9855 34 0,'-7'7'17'0,"14"40"-5"0,-3-32 23 0,-1-5-30 16,5 6 1-16,-1 5 3 15,7 8 1-15,7 2-13 16,4-3 1-16,10 7 8 16,4 2 0-16,3 1-6 15,-3 3 0-15,0-4-9 16,-4-2 1-16,7-1-9 16,-7 4 0-16</inkml:trace>
  <inkml:trace contextRef="#ctx0" brushRef="#br0" timeOffset="9997.4231">24589 7911 23 0,'-4'-15'11'0,"-14"8"-5"0,8 7 11 16,-4 0-15-16,-4 7 1 16,-3-1 2-16,-7 3 0 15,-4 7-6-15,7 3 1 16,4-7 4-16,3-2 1 15,4-1-2-15,4 0 0 32,6 4-1-32,8 0 1 0,6-1 0 15,8-6 0-15,10-6-1 16,22-12 0-16,6-7 0 16,4 0 1-16,-4-3-5 15,-6 3 1-15,-8 1-4 16,-7 5 0-16,-10 4-3 15,-11 9 1-15,-14 3-2 16,-7 3 1-16,-7 10 2 16,-18 3 0-16,-17 12 3 15,0 3 0-15,3 7 3 16,0 0 1-16,4 0 1 16,3 0 0-16,0-7 2 15,7-3 0-15,4 1 0 16,3-4 0-16,4 3 0 15,3 1 0-15,4-7-1 16,0 0 1-16,4 3-2 0,-1 0 0 16,4-9-1-16,0-3 1 15,3-7-1-15,4-3 0 16,0-6 0-16,7-6 0 16,4-10-1-16,7-5 1 15,3-8-1-15,7 1 0 16,4-10 0-16,7 1 0 15,3-7 0-15,4 6 0 16,-4 7 1-16,-3 9 0 0,-7 9 0 16,-4 10 1-16,-7 16 1 15,-10 9 0-15,-8 6-1 16,-6 7 1-16,-8 5-1 16,-7 10 0-16,-6 7-1 15,-4-1 1-15,3 1-2 16,0-7 1-16,8-3-4 15,-1-6 0-15,4-10-3 16,0-9 1-16,0-13-4 16,-1-5 0-16,5-14-2 15,-4-9 0-15,0-15 2 16,3-7 1-16,4-3 3 16,0 7 1-16,7 2 3 15,0 7 1-15,7 3 3 16,0 3 1-16,4 6 1 15,-1 4 0-15,1 2-1 0,3 4 1 16,0 0-2-16,-3 3 1 16,-4 3-2-16,0 0 0 15,-4 3-1-15,-6 3 1 16,-4 0-1-16,-4 4 0 16,-7-4 0-16,4 0 0 15,-3 0 0-15,3 1 0 16,-1-4-1-16,8-3 1 15,4-3-1-15,3-4 1 0,3 1-1 16,8 0 0 0,0 0 0-16,3-1 0 15,0 4-1-15,-4 3 1 0,-3 3 0 16,-3 4 0-16,-8 2 0 16,-3 0 1-16,-7 4 0 15,0 9 1-15,-3-3 0 16,-1 3 1-16,0-3 1 15,4 2 0-15,0-2 0 16,3 0 0-16,4-3-2 16,4-4 1-16,3 1-1 15,7-7 1-15,3-6-6 16,8-9 1-16,7-16-6 16,14 0 1-16,24-4-7 15,11 1 0-15</inkml:trace>
  <inkml:trace contextRef="#ctx0" brushRef="#br0" timeOffset="10312.0062">25107 8040 37 0,'-81'50'18'0,"35"-6"-16"0,32-35 28 16,0 4-28-16,-7 3 0 0,3-1 3 15,4 4 0 1,3-3-6-16,1-1 1 0,3-2 3 16,3-1 1-16,4-2-1 15,4-7 0-15,6 0-2 16,5-9 1-16,6-4-1 16,3 1 1-16,19-4-2 15,6-5 1-15,4-1-5 16,0-6 1-16,-7 6-5 15,-4 0 0-15,-3 7-4 16,-7-1 0-16,-15 10-3 16,-3 6 0-16</inkml:trace>
  <inkml:trace contextRef="#ctx0" brushRef="#br0" timeOffset="10597.4335">25086 8222 24 0,'-25'15'12'0,"8"-8"-9"0,17-1 20 15,0 3-20 1,0 4 1-16,-4-1 3 0,1 7 0 16,-4 6-8-16,0 7 1 15,-4-7 5 1,0 3 1-16,1 3-1 16,-4 1 1-16,0-1-1 0,-4-6 0 15,4 0-1-15,-4-6 0 16,1 0-1-16,2-7 1 15,-2-5-2-15,3-7 0 16,0-7-2-16,-1-5 0 0,5-7-5 16,-1 0 0-1,4 4-7-15,7-4 0 16,11 0-5-16,10 0 1 0</inkml:trace>
  <inkml:trace contextRef="#ctx0" brushRef="#br0" timeOffset="11078.748">25435 7961 17 0,'-3'10'8'0,"27"-26"-1"16,-13 13 5-16,3 0-11 0,4 0 1 15,3 3 1-15,7 3 0 16,0 0-4-16,-6 6 1 16,-5 4 3-16,-6 3 1 15,-11 2-1-15,-11 8 1 16,-3 2 0-16,-4 3 0 15,-3 4 0-15,0-1 1 0,-4-3-2 16,4-5 1 0,4 2-1-16,-1 0 0 0,0 0 0 15,8 0 0-15,-1 4-2 16,4-4 1-16,0 0-1 16,4 4 1-16,-1-4-1 15,0 0 1-15,1 0-1 16,-1-3 0-16,1-6-1 15,3-3 0-15,0-7-4 16,3-6 0-16,4-6-5 16,4-6 1-16,3-13-6 15,4-3 0-15</inkml:trace>
  <inkml:trace contextRef="#ctx0" brushRef="#br0" timeOffset="11647.9509">25862 7896 34 0,'0'0'17'0,"0"3"-18"0,0-3 27 15,0 0-26-15,4 0 0 16,-1 0 0-16,4 3 0 16,0 0 0-16,0 0 0 15,0 0 0-15,0 4 1 16,1-7-1-16,-1 6 0 15,-4-6-1-15,1 3 1 16,-1 0-2-16,1 0 0 0,-4-3 0 16,7 3 0-1,-7-3 0-15,3 0 0 0,-3 7 1 16,-3-1 1 0,-4 10 0-16,0 2 0 0,-4 4 0 15,0-3 0-15,-3 3 0 16,0-6 1-16,0-1-1 15,4-2 1-15,2-4-1 16,5-2 1-16,-1-1 0 16,1 0 0-16,-1 0 0 15,4 1 0-15,4-1-1 16,3 0 1-16,0-3-1 16,4 4 0-16,-1-7 0 15,4 6 1-15,0 0 1 16,-3 4 0-16,0 5 0 15,-4 4 1-15,-7 3 0 16,-4-3 1-16,-3 3 0 16,-4 0 0-16,1 0-1 0,-8 0 0 15,-6-3 0-15,-1-4 0 16,-7 1-3-16,-3 0 1 16,0-7-5-16,3-3 0 15,7-3-5-15,0-6 0 16,8-9-5-16,6-4 0 15</inkml:trace>
  <inkml:trace contextRef="#ctx0" brushRef="#br0" timeOffset="11800.6299">25703 8341 31 0,'11'12'15'0,"21"17"-11"0,-25-20 24 0,0 4-27 16,3 2 1-16,1 1-1 15,3 0 1-15,0 2-6 16,0-2 1-16,0 0-6 15,4 3 0-15,3-4-1 16,0-8 0-16</inkml:trace>
  <inkml:trace contextRef="#ctx0" brushRef="#br0" timeOffset="12251.1334">26504 7958 29 0,'-17'-22'14'0,"10"25"-13"0,3-6 27 16,0 3-26-16,-3 0 0 16,-7 7 1-16,-3 5 0 15,-12 10-4-15,-6 0 0 16,-14 6 3-16,-1 0 0 15,1-2-3-15,3-1 1 16,7-7-4-16,8-2 0 0,6-6-4 16,7-4 1-1,8-3-4-15,6 0 0 16,18-6 4 15,50-13 7-31,-100 45 1 16,61-11 1-16,-11 7 4 15,-10-6 1-15,-4 6 3 16,-4 7 0-16,-3 2-6 16,-3 1 1-16,-1 2-3 15,0-2 1-15,1-1-6 16,3-6 1-16,0-6-7 16,7-6 0-16,7-6-2 15,0-14 1-15</inkml:trace>
  <inkml:trace contextRef="#ctx0" brushRef="#br0" timeOffset="12536.2029">26480 8106 34 0,'-4'-13'17'0,"11"4"-20"0,-7 9 35 16,7-7-31-16,4 1 1 15,3 0 1-15,3 0 0 16,1 2-4-16,0 4 0 15,3-3 3-15,-3 3 0 16,-4-3-1-16,0 3 0 16,-4 0-1-16,-3 0 0 0,0 0-2 15,-3-6 0 1,-1-3-3-16,1-1 0 0,3-2-2 16,-3-1 0-1,3 0-2-15,0 4 1 0,0 3 0 16,3 0 0-16,1-1 1 15,-4 1 1-15</inkml:trace>
  <inkml:trace contextRef="#ctx0" brushRef="#br0" timeOffset="12868.4006">26691 7870 26 0,'-7'13'13'0,"-14"12"-12"0,14-19 28 15,0 13-27-15,-7 3 0 16,0 6 1-16,-4 7 1 15,0 2-6-15,4-5 1 16,4-10 3-16,3 3 0 16,0-6-4-16,7-7 1 15,3-5-3-15,4-11 0 16,7-5-4-16,4-7 1 0,0-6-3 16,-1-3 0-16</inkml:trace>
  <inkml:trace contextRef="#ctx0" brushRef="#br0" timeOffset="13674.5797">26769 7939 20 0,'0'0'10'0,"-28"19"-10"0,17-12 16 0,0 5-16 16,-3 7 1-16,0 3 0 15,-3 3 1-15,-5 0-3 16,1 0 1-16,0-3 1 16,0 3 1-16,0-3 0 15,3 0 0-15,4-6 0 16,3-7 0-16,4-3 0 15,4 1 0-15,3-4 0 16,3-3 0-16,8-3-2 16,3-4 1-16,4-5-2 15,-1 2 0-15,1 4-1 0,-4 3 0 16,-3-3-1 0,-4 6 1-16,-4 3-1 0,-6 9 1 15,-8-2 1-15,-7 2 0 16,-3 7 1-16,0 0 1 15,0 0 2-15,0 0 0 16,0 3 1-16,3 3 0 16,4 0 0-16,0 0 0 15,3-3-1-15,1 0 1 16,-5 9-2-16,5-6 0 16,-1 0-1-16,1 0 1 15,-1-6-1-15,4-3 0 0,0-7 0 16,4-6 0-16,3-3-1 15,3-9 0-15,4-7-1 16,4-2 0-16,3-8-1 16,0 1 1-16,4-3-1 15,3 0 0-15,7 6 0 16,-3 0 1-16,-1 9 0 16,-3 1 0-16,1 6 0 15,-5-1 1-15,1 4 0 16,-4 0 0-16,-3 3 0 15,-4 6 1-15,-7 4 0 16,-4 5 0-16,-3 4-1 16,-3 3 1-16,-5 0-1 15,1 0 1-15,0 3 0 16,0-3 0-16,0-3 0 0,3-3 0 16,4-4 0-16,0-2 0 15,0-10-1-15,7-7 1 16,0 1-1-16,4-6 0 15,-1-1-1-15,4 4 0 16,0-1-1-16,0 1 1 16,-3 2 0-16,-4 7 0 15,-4-3 0-15,1 3 0 16,-4 0 1-16,0 3 1 16,0 1 0-16,0-1 0 15,0-3 0-15,3 6 0 0,1-3 0 16,3-3 0-16,7-6-8 15,10 3 1-15,4 3-5 16,-3 3 1-16</inkml:trace>
  <inkml:trace contextRef="#ctx0" brushRef="#br0" timeOffset="14247.496">26758 8419 40 0,'-10'-3'20'0,"45"0"-21"0,-17 3 35 0,10 0-31 16,0 0 0-16,4-3 1 16,7-3 1-16,10-1-7 15,0-2 1-15,11-1 0 16,-14 1 0-16,39-3-7 16,-8-1 0-16,-6-6-6 15,0 7 1-15</inkml:trace>
  <inkml:trace contextRef="#ctx0" brushRef="#br0" timeOffset="14459.6984">27771 8071 40 0,'-18'-12'20'0,"15"-1"-21"0,3 13 34 16,3-6-31-16,4 0 0 0,7-1 1 15,14 1 0 1,11 3-4-16,7-3 0 0,0 2 0 15,0 1 1-15,-4 3-5 16,-3 3 0 0,-7 1-5-16,-4-1 0 0,-10 6-3 15,-4 13 0-15</inkml:trace>
  <inkml:trace contextRef="#ctx0" brushRef="#br0" timeOffset="14665.1789">27795 8297 40 0,'-95'28'20'0,"21"7"-20"15,63-29 40-15,1 0-38 16,3 0 1-16,7 1 2 16,7-1 0-16,11-3-6 15,6-3 0-15,8-3 4 16,17-3 0-16,11-4-3 0,0 1 1 16,-3 0-5-1,-1-1 0-15,-10-6-5 0,-7-2 0 16,-7-1-5-16,-8 0 1 15,-10-3-2 1,-3 0 1-16</inkml:trace>
  <inkml:trace contextRef="#ctx0" brushRef="#br0" timeOffset="14848.166">28025 8106 26 0,'-39'15'13'0,"-18"26"-9"0,43-28 24 16,-3 2-26-16,-4 10 1 15,-1-3 1-15,1 7 0 16,0 2-5-16,-4 3 0 15,1 1 3-15,-1-1 1 0,0 4-4 16,4-3 1-16,3-4-4 16,8-6 0-16,3-9-7 15,7-7 1-15,7-6-2 16,3-9 1-16</inkml:trace>
  <inkml:trace contextRef="#ctx0" brushRef="#br0" timeOffset="15061.3237">27824 8325 35 0,'0'16'17'0,"-7"-13"-18"16,7 0 36-16,-4 3-33 15,0 4 0-15,1 2 1 16,-1 4 0-16,1 0-5 16,-1-1 1-16,4 7 2 15,0 3 1-15,0 4-3 16,7 2 0-16,0 0-3 0,4-2 0 15,0-4-3-15,-1 0 1 16,1-6-6-16,-4 3 0 16</inkml:trace>
  <inkml:trace contextRef="#ctx0" brushRef="#br0" timeOffset="16167.0653">28444 8212 30 0,'8'-3'15'0,"-12"31"-11"16,0-12 25-16,-6 3-26 15,-4 3 0-15,-4 6 1 16,-3 10 1-16,-4 2-7 16,1 4 1-16,-5 10 4 15,1-1 1-15,0 0-2 16,3 7 0-16,1-13-4 16,-1-6 1-16,4-7-4 15,7-3 1-15,3-5-4 16,0-4 1-16,8-10-4 15,3-9 0-15,0-3 0 16,7-15 1-16</inkml:trace>
  <inkml:trace contextRef="#ctx0" brushRef="#br0" timeOffset="16409.4055">28258 8426 24 0,'42'-63'12'0,"32"19"-11"0,-46 31 23 16,4 1-21-16,14 2 0 15,-11 4 2-15,0 3 1 16,-3 6-7-16,-11 7 1 0,0-4 5 15,-10 6 0-15,-7 7 0 16,-4 6 0 0,-8 0-2-16,-13 0 1 15,-10 4-1-15,-15 2 0 0,0 0-2 16,0-2 0 0,4-7-3-16,10-7 0 0,4-5-4 15,6-7 1-15,12-6-5 16,6-4 1-16,11 4-5 15,8 3 0-15</inkml:trace>
  <inkml:trace contextRef="#ctx0" brushRef="#br0" timeOffset="16816.4511">28762 8457 31 0,'-39'6'15'0,"14"13"-11"16,22-16 26-16,-1 3-28 0,1 4 1 15,3-1 1-15,3-3 0 16,4 1-4-16,4-1 0 16,3-6 3-16,4-3 0 15,-1-7-1-15,-2 1 0 16,6 0 0-16,-7-4 0 15,-4 1-1-15,-6-1 1 16,-8 0-1-16,-3 1 1 16,-7 3-1-16,-3 2 1 15,-5 4-1-15,5 3 0 0,-1 0-1 16,4 0 1-16,3 3-3 16,8 0 1-16,3 1-4 15,7-1 1-15,4 0-3 16,10 0 0-16,0 0-3 15,4 0 0-15,3 3-3 16,4 1 1-16,6 2 1 16,5 4 1-16</inkml:trace>
  <inkml:trace contextRef="#ctx0" brushRef="#br0" timeOffset="17162.5726">29270 8181 27 0,'0'-3'13'0,"0"12"-16"0,0 1 29 0,-7 8-23 16,-4 4 0-16,-10 10 1 15,7 2 1 1,-11 7-7-16,-6 0 1 0,6 3 3 16,-3 0 1-16,3-4-5 15,4-5 0-15,7-4-5 16,7-6 1-16,3 0-4 15,11-9 0-15</inkml:trace>
  <inkml:trace contextRef="#ctx0" brushRef="#br0" timeOffset="17357.6079">29450 8234 31 0,'0'-15'15'0,"0"18"-13"16,0 6 29-16,0 4-28 0,-11-1 0 15,4 4 1-15,-7 3 0 16,-3 6-6 0,-5 6 1-16,-2-3 2 15,-1 4 1-15,4 2-6 0,0-2 0 16,3 2-8-16,7 1 0 16</inkml:trace>
  <inkml:trace contextRef="#ctx0" brushRef="#br0" timeOffset="17486.1973">29358 8579 1 0,'-17'6'0'0</inkml:trace>
  <inkml:trace contextRef="#ctx0" brushRef="#br0" timeOffset="17908.7527">29429 8485 26 0,'-4'0'13'0,"1"6"-6"0,3-6 13 15,0 3-18-15,-4 4 0 16,1 5 2-16,-1 4 0 16,-6 0-5-16,6 6 0 15,-3-4 3-15,-4-2 0 0,8 3-5 16,-1 0 1-16,1-7-8 15,-1 4 0-15</inkml:trace>
  <inkml:trace contextRef="#ctx0" brushRef="#br0" timeOffset="18063.5735">29457 8422 29 0,'-11'-31'14'0,"11"15"-11"16,0 10 19-16,0 0-22 15,4 0 0-15,-4-1-4 16,14 4 0-16,0 3-3 0,0 0 1 16</inkml:trace>
  <inkml:trace contextRef="#ctx0" brushRef="#br0" timeOffset="18388.7364">29605 8516 24 0,'-39'13'12'0,"8"6"-4"0,16-16 16 16,1 3-20-16,4 0 0 31,6-9 1-31,11-3 0 16,14 0-8-16,8-4 1 16,2 1 4-16,-2 0 0 0,2 2-2 15,-6 1 0-15,-4 3 0 16,-3 6 0-16,-4 6 0 15,-3 1 1-15,-4-1 0 16,-4 7 1-16,-3 3-1 16,-3 0 0-16,-4-4 0 15,-4 4 1-15,-3 3-4 16,3-6 0-16,4-4-4 16,0-2 0-16,18-1-5 15,-4-6 1-15,3-3-2 16,1 3 1-16</inkml:trace>
  <inkml:trace contextRef="#ctx0" brushRef="#br0" timeOffset="21436.7665">29986 8538 24 0,'-3'-25'12'0,"3"6"-8"16,-4 16 15-16,1 0-16 15,-15 3 0-15,7 0 2 16,-6 3 1-16,-4 16-7 15,-1 3 0-15,1 3 5 16,4 0 1-16,2 4-3 16,5 2 1-16,3-3-1 15,3-3 1-15,4-6-2 16,4-3 1-16,3-7-1 16,7-6 1-16,4-6-1 15,3-9 1-15,0-4-1 16,18-6 0-16,0 0-1 0,-8 3 1 15,5 0-1-15,-12 10 0 16,1 3-1 0,-11 12 0-16,-7 10 0 0,-7 2 1 15,-10 11 0-15,-15 5 0 16,4 1 1-16,0-1 0 16,-8 4 1-16,-2-1 0 15,-8 1 1-15,7 3 0 31,-14 21-1-31,4-11 1 0,3-11-1 16,7-8 1-16,4-10-1 16,3-3 0-16,8-13-1 15,-1-9 1-15,11-7-1 16,7-9 0-16,7 1-2 16,11-1 1-16,-1 0 0 15,4 0 0-15,4 4-1 16,14 2 1-16,0 0-6 15,0 4 1-15,3 3-10 16,14 6 1-16,-3-3-2 16,-10-4 0-16</inkml:trace>
  <inkml:trace contextRef="#ctx0" brushRef="#br0" timeOffset="23902.3324">30547 8473 17 0,'4'-13'8'0,"-4"7"-1"0,0 6 8 15,0 0-13-15,0 0 0 16,0 0 2-16,0 3 0 16,0 0-4-16,0 3 0 15,0 4 3-15,-4 5 1 16,1 10-1-16,-5 7 1 0,-2-1-1 16,-4 4 0-1,-4 2-1-15,0-2 1 16,-3-7-2-16,7-6 1 0,0-6-1 15,0-4 1-15,3-2-1 16,1-14 0-16,3-5-1 16,3-7 1-16,4-9-1 15,4-9 1-15,6-7-1 16,1-6 0-16,7 6 0 16,3 4 0-16,7 5-1 15,4 4 1-15,3 9-1 16,0 4 0-16,4 8 0 15,0 4 1-15,-7 6 0 0,-11 7 0 16,-7 2 0-16,-11 4 1 16,-6 9 0-1,-11 3 1-15,-11 4-1 16,-3 2 1-16,0-3-3 16,6 4 0-16,1-4-4 0,4-3 0 15,6-2-5 1,8-5 0-16,3-2-2 0,14 0 0 15</inkml:trace>
  <inkml:trace contextRef="#ctx0" brushRef="#br0" timeOffset="24217.8379">31200 8338 34 0,'-18'-10'17'0,"-7"10"-19"16,11 3 34-16,0 10-29 16,-14 3 0-16,-4 9 3 15,-3 6 0-15,3 7-8 16,4 2 1-16,3 8 4 16,8-1 1-16,6 0-2 15,4-3 1-15,7-4-2 16,11-8 1-16,3-7-1 15,0-3 0-15,14-7-3 16,-7-2 1-16,11-4-5 16,7-9 0-16,7-6-7 15,-4-3 0-15,7-4-2 16,-6-9 1-16</inkml:trace>
  <inkml:trace contextRef="#ctx0" brushRef="#br0" timeOffset="24501.5683">31581 8328 35 0,'-14'13'17'0,"-22"6"-11"0,26-7 34 0,-4 7-38 16,-11 3 1-16,4 12 1 16,0 1 0-1,3 9-5-15,-3-3 0 0,10 3 3 16,8 3 1-1,-1-4-1-15,4-5 0 0,7-10-1 16,4-3 1-16,-1-6-1 16,12-3 0-16,6-7 0 15,3-2 1-15,-2-1-6 16,-1-6 1-16,0-10-7 16,4-2 1-16,7-4-7 15,-8-6 1-15</inkml:trace>
  <inkml:trace contextRef="#ctx0" brushRef="#br0" timeOffset="24730.0504">31976 8372 29 0,'-18'0'14'0,"18"25"-10"0,0-15 19 15,0 9-21-15,-10 2 0 16,-1 11 1-16,-7 5 1 15,-6 4-5-15,-1 3 0 16,0-3 3-16,1 0 0 16,-8-7-3-16,11 1 1 15,-1-10-5-15,5-3 1 16,-1-7-7-16,8-5 1 16</inkml:trace>
  <inkml:trace contextRef="#ctx0" brushRef="#br0" timeOffset="25057.2134">31976 8435 27 0,'39'-28'13'0,"14"18"-8"16,-43 10 19-16,1 3-22 15,10 7 1-15,-7-1 1 16,0 4 0-16,-3 2-4 16,-1-2 0-16,-10 6 3 15,7 0 1-15,-14 3-1 16,-3 0 1-16,-1-1-1 15,-10-2 0-15,-7 3-1 16,3-3 0-16,-3 0-1 16,0-7 1-16,-1 1-1 15,-2 3 0-15,13-1-1 16,-3 4 1-16,0 0 0 0,10 0 0 16,4 0 0-16,-4 3 0 15,11-7 0 1,11-2 0-16,0-1-2 15,-4-2 0-15,10-4-6 0,4-3 0 16,1-6-8-16,9 3 0 16</inkml:trace>
  <inkml:trace contextRef="#ctx0" brushRef="#br0" timeOffset="25284.4132">32209 8607 48 0,'-11'7'24'0,"22"-7"-20"0,-1 0 40 0,4 0-42 16,7 0 1-16,4-3 0 15,14 3 1-15,-11 0-5 16,4-4 0-16,7-2 1 16,-7 3 1-16,13-3-6 15,-6 3 1-15,-7 3-6 16,7 0 0-16,-8 0-7 15,-9 6 0-15</inkml:trace>
  <inkml:trace contextRef="#ctx0" brushRef="#br0" timeOffset="25655.6705">32505 8717 19 0,'0'0'9'0,"7"3"0"0,-7-3 5 15,0 0-12-15,0 0 1 16,4-6 3-16,-4 6 0 16,0 0-6-16,0-6 0 0,0-1 6 15,0 1 0-15,0 6 0 16,0-6 0-1,0 0-1-15,0-1 1 16,0 7-2-16,0-3 1 16,0 6-2-16,0 4 1 0,-4 5-2 15,-3 13 1-15,0 3-2 16,-4 4 1-16,-10 9-1 16,-7 3 1-16,3 15-4 15,1 7 0-15,-8 0-9 16,11 0 0-16,10 0-5 15,-7-1 0-15</inkml:trace>
  <inkml:trace contextRef="#ctx0" brushRef="#br0" timeOffset="80797.1519">23922 9711 12 0,'-7'-15'6'0,"7"15"3"0,0 3 7 0,0 9-15 16,-4 13 1-16,1 10 1 15,-1 9 0-15,-3 6-2 16,-3 3 0-16,-5 0 2 16,1 10 1-16,-3 3-1 15,-1 0 0-15,0-7 0 16,1 1 0-16,-1-10-2 16,4-6 0-16,3-9-1 15,1-4 1-15,3-15 0 16,0-10 0-16,3-9-1 15,4-13 1-15,0-15-1 16,4-13 1-16,-1-6-1 0,8-10 0 16,7 1 0-1,3-7 0-15,7-13-1 16,4-2 1-16,14 2-1 0,10 4 1 16,7 9 0-16,-6 7 0 15,-1 5-1-15,1 10 1 16,-1 7-1-16,-3 9 1 15,-7 6 0-15,3 9 0 16,-6 16 0-16,-4 13 0 16,-11 9 1-16,-7 19 0 0,-7 15 0 15,-14 14 0-15,-7-4 0 16,-7 6 0 0,-4 3 0-16,-3 10 0 15,-7 9-2-15,3-9 1 0,0-16-4 16,1-3 0-16,3-9-4 15,3-7 1-15,0-12-4 16,8-10 1-16</inkml:trace>
  <inkml:trace contextRef="#ctx0" brushRef="#br0" timeOffset="81252.1988">23915 10169 27 0,'-21'-6'13'0,"21"-1"-15"15,0 7 24-15,3-6-22 16,4 0 0-16,0-3 0 0,11-4 0 16,10 0 1-1,4 1 0-15,3 2-2 0,4 1 1 16,-4 0-1-16,-7 2 0 16,-3 7-1-16,-7 4 0 15,-4 5-1-15,-7 7 0 16,-11 2 1-16,-10 17 1 15,-7 6 2-15,0-4 0 16,0 1 2-16,0 0 1 16,7-7-1-16,3-9 1 15,4-3-1-15,7-4 0 16,7-5-1-16,4-4 1 16,3-6-2-16,3 6 0 15,-3-3 0-15,-3-3 1 0,0-6 0 16,-4 3 0-16,-7 3 1 15,0 0 0-15,-4-3 0 16,-3-3 1-16,0-1-2 16,0 1 1-16,-4 3-3 15,4 0 1-15,4-3-6 16,3 6 1-16,7-10-9 16,7 7 1-16,14 0-1 15,0-10 0-15</inkml:trace>
  <inkml:trace contextRef="#ctx0" brushRef="#br0" timeOffset="81585.2053">25058 9733 27 0,'7'10'13'0,"-14"-17"-8"0,3 10 26 16,1 1-29-16,-4 2 0 15,-4 6 1-15,-7 7 0 0,-6 3-4 16,-4 9 0-16,-11-2 3 15,3-1 0-15,-2 0-6 16,-5 0 1-16,-6 1-6 16,10-4 0-16,7-3-2 15,11-7 0-15</inkml:trace>
  <inkml:trace contextRef="#ctx0" brushRef="#br0" timeOffset="81778.3713">24769 10031 22 0,'0'13'11'0,"-4"18"-8"0,4-22 18 16,-4 7-17-16,-3 6 0 15,-7 9 0 1,0 1 0-16,-3 2-6 0,2 1 1 16,5-4 2-16,3-3 1 15,0-3-6-15,7-6 1 16,7-6-6-1,7-10 0-15</inkml:trace>
  <inkml:trace contextRef="#ctx0" brushRef="#br0" timeOffset="81975.5436">24938 10012 25 0,'18'-15'12'0,"3"15"-2"0,-14 0 16 15,0 0-25-15,3 0 1 16,12-4 1-16,-1 4 0 0,10-6-4 15,5-3 0-15,6-1 2 16,0-5 1-16,-3-7-3 16,4-3 1-16,-1-4-5 15,0 4 1-15,-3-6-6 16,-11 3 0-16</inkml:trace>
  <inkml:trace contextRef="#ctx0" brushRef="#br0" timeOffset="82152.3684">25368 9739 21 0,'-24'57'10'0,"6"-4"-5"0,14-31 11 15,-10 3-16-15,0 3 0 16,-3 1 0-16,2 2 0 16,1-3 0-16,4-3 0 15,3-3-4-15,7-3 1 16,7-6-3-16,3-7 0 15</inkml:trace>
  <inkml:trace contextRef="#ctx0" brushRef="#br0" timeOffset="82317.5931">25531 9774 18 0,'-11'0'9'0,"0"47"-6"0,8-31 13 16,-4-4-15-16,0 7 0 15,-4 3-1-15,1 0 1 0,-1 0-5 16,-7 0 1-16,4 0-2 16,0 3 0-16</inkml:trace>
  <inkml:trace contextRef="#ctx0" brushRef="#br0" timeOffset="82527.868">25012 10216 20 0,'-21'3'10'0,"3"-12"-7"16,18 9 17-16,0 0-19 16,7-6 1-16,4-4 3 15,6 4 0-15,12 0-6 16,9-4 0-16,5-2 4 16,-1-1 0-16,0-3-1 15,1-2 0-15,-1 2-5 16,0 0 0-16,1 1-6 0,-4 2 0 15</inkml:trace>
  <inkml:trace contextRef="#ctx0" brushRef="#br0" timeOffset="82965.6753">25308 10135 12 0,'-3'3'6'0,"-1"0"9"0,4-3-1 16,-3 3-12 0,-8 3 1-16,1 4 3 0,-5 2 0 15,-6 7-7 1,-3 6 0-16,-12 3 4 15,5 0 1-15,-1 1-2 0,4-1 0 16,3-3-7-16,4-3 1 16,7 0-5-16,3-10 1 31</inkml:trace>
  <inkml:trace contextRef="#ctx0" brushRef="#br0" timeOffset="83142.7376">25266 10172 25 0,'-4'-6'12'0,"19"28"-4"0,-12-19 18 0,1 6-24 16,-4 1 1-16,3 5 0 15,1-2 0-15,3 3-5 16,0-4 1-16,0 1 1 16,3-1 0-16,1-2-9 15,3-7 0-15,7 6-1 16,0-12 0-16</inkml:trace>
  <inkml:trace contextRef="#ctx0" brushRef="#br0" timeOffset="83415.392">25964 9708 36 0,'0'-3'18'0,"15"9"-22"0,-8-6 35 15,3 3-31-15,4 4 1 16,0-4 0-16,4-3 1 16,3 3-3-16,4 0 1 15,3 0-3-15,4 3 1 16,-4-2-7-16,-10 2 0 0,-1 3-1 15,-10 4 0-15</inkml:trace>
  <inkml:trace contextRef="#ctx0" brushRef="#br0" timeOffset="83610.3459">25876 9962 27 0,'-24'0'13'0,"2"22"-10"0,22-22 25 0,7 0-26 16,0 0 0-16,4 0 1 15,3-3 1-15,4-3-5 16,7-1 0-16,-1-2 3 16,8 0 0-16,-4-1-5 15,0 1 0-15,-3-1-6 16,-4 1 0-16,-3-1-1 16,-7 4 0-16</inkml:trace>
  <inkml:trace contextRef="#ctx0" brushRef="#br0" timeOffset="83819.4406">25901 9965 30 0,'-28'16'15'0,"-11"6"-14"0,28-13 30 15,-10 4-30-15,0 6 0 16,-11 3 1-16,-3 6 1 16,0 13-4-16,-4-4 1 15,0 7 1-15,4 0 1 16,0 6-1-16,3-6 0 15,4-6-3-15,3-4 1 0,11-9-5 16,3-6 0 0,8-3-5-16,10-7 0 15</inkml:trace>
  <inkml:trace contextRef="#ctx0" brushRef="#br0" timeOffset="84447.7159">25933 10091 16 0,'0'3'8'0,"0"-3"0"0,0 0 6 16,0 0-12-16,0 0 1 15,0 0 3-15,-4-3 0 16,1 3-7-16,-4 0 0 0,0 3 5 15,-4 3 0-15,0 0-2 16,-3 1 1-16,-7-1-2 16,0 3 0-16,0-2-1 15,7-1 1-15,0-3-2 16,3 0 1-16,7 0-3 16,1 0 0-16,3-3-1 15,7 0 1-15,4 0-1 16,-1 0 0-16,1 0 0 15,-4 0 1-15,0 0 2 16,0 3 1-16,-7 1 1 16,0 2 1-16,-4 3 1 15,4 1 0-15,-3-1 1 16,-1 7 0-16,1-4-1 16,3 1 1-16,-4-1-2 15,4 1 1-15,0-4-2 0,4 1 0 16,-4-10 0-1,0 9 0-15,3-3-4 0,4-2 1 16,0-4-7 0,-7 0 1-16,11 0-2 15,0 0 1-15</inkml:trace>
  <inkml:trace contextRef="#ctx0" brushRef="#br0" timeOffset="87254.3562">26053 10144 27 0,'-14'3'13'0,"-8"3"-8"0,12-6 13 0,-4 3-17 16,0 1 1-16,-1-4 0 16,-2 0 1-16,6 3-4 15,1-6 1-15,3-1 1 16,3-2 0-16,8 0-1 16,3-3 1-16,3-4-2 15,11 4 1-15,-3 2-1 16,-4 4 1-16,0 3-1 15,-3 3 1-15,-4 4 0 16,-4 2 0-16,-3 10 1 16,-3 0 0-16,-4-1 1 15,0 1 0-15,0 0-1 16,3-10 1-16,1 4 0 0,3-7 0 16,7-3-1-16,3-9 1 15,4-6-2-15,4-1 1 16,-4 1-1-16,0 2 1 15,-3 4-1-15,-1 0 0 16,-2-1 0-16,-5 4 0 16,-3 3 0-16,0 0 0 15,0 3 0-15,0 4 1 16,0-1-3-16,0 3 1 16,0 1-5-16,-3-1 1 15,-1 4-6-15,-3 9 0 0</inkml:trace>
  <inkml:trace contextRef="#ctx0" brushRef="#br0" timeOffset="87674.7241">25830 10426 28 0,'-10'-6'14'15,"-4"18"-10"-15,10-12 21 0,-6 7-23 16,-5-4 0-16,1 6 1 16,-3 4 0-16,6-1-4 0,4 1 1 15,0-1 2 1,4-2 1-16,6-1-1 16,4 1 0-16,4-1 0 0,3-3 0 15,7-3 0-15,0-3 0 16,0-3 0-16,4-6 0 15,3-4-1-15,0-2 1 16,-3-4-1-16,-4 3 0 16,0 1-1-16,-6 5 1 15,-5 4-1-15,-3 0 1 16,-3 2-1-16,-4 4 0 16,0 0 0-16,0 0 0 15,0 0-1-15,0 0 1 0,7 0-3 16,3-3 0-16,4-6-5 15,4-1 0-15,7-2-5 16,10-4 0-16</inkml:trace>
  <inkml:trace contextRef="#ctx0" brushRef="#br0" timeOffset="88009.0498">26688 9733 25 0,'3'-16'12'0,"-3"10"-7"0,7 6 15 16,7-3-17-16,-3 3 1 15,3 0 0-15,-3 3 1 16,10 0-7-16,-4 7 1 16,5-7 4-16,-1 3 0 15,3-3-4-15,1 0 1 16,-4 1-4-16,-7-1 1 16,1 6-5-16,-8 0 1 15,-11 4-3-15,-10 3 0 16</inkml:trace>
  <inkml:trace contextRef="#ctx0" brushRef="#br0" timeOffset="88176.3677">26592 9965 27 0,'-45'13'13'0,"13"-4"-9"16,28-9 25-16,1 0-27 15,3 0 1-15,0 0 1 16,7-3 0-16,7 3-5 16,4-3 0-16,6-3 4 15,4-1 0-15,11-2-2 16,0 0 0-16,3-1-4 15,1 1 0-15,-1 2-9 16,-3-2 1-16</inkml:trace>
  <inkml:trace contextRef="#ctx0" brushRef="#br0" timeOffset="88383.649">26603 10040 27 0,'-18'7'13'0,"15"-4"-9"0,3-3 15 16,0 0-19-16,3-3 1 16,4 0 0-16,4-1 0 15,0 1-3-15,3 0 1 16,0 0-2-16,3 0 0 16,12 0-3-16,2 0 0 15,5-4-2-15,-1 4 0 16</inkml:trace>
  <inkml:trace contextRef="#ctx0" brushRef="#br0" timeOffset="88500.8293">26977 9993 24 0,'0'4'12'0,"-7"-4"-12"0,3 0 24 0,-10 0-24 15,0 6 1-15,-7 0 1 16,-4 0 0-16,1 4-5 16,-8-1 0-16,0 1-4 15,0-1 0-15</inkml:trace>
  <inkml:trace contextRef="#ctx0" brushRef="#br0" timeOffset="88938.2466">26462 10172 26 0,'-4'6'13'0,"-6"7"-9"0,10-7 19 16,-4 7-21-16,1 2 0 15,-1 1 1-15,-3 0 1 16,0 6-5-16,0-3 0 16,-4-4 3-16,4-2 1 15,7-4-2-15,-3-6 1 16,6 0-2-16,1-9 1 16,3-6-1-16,4-7 1 15,3-9-1-15,10-1 1 0,5-2-1 16,2 0 0-1,5 2 0-15,-1 4 1 0,11 0 0 16,0 10 0-16,3-1 1 16,-3 7 1-16,-4 2-1 15,-7 1 1-15,-3 6-1 16,-4 3 0-16,-6 0-1 16,2 4 1-16,-10 2-1 15,-3 3 0-15,-4 1-1 16,-7 0 0-16,-3 2-4 15,-5 7 1-15,-9 0-5 16,-11 0 0-16,-4-6-6 16,-7 3 0-16</inkml:trace>
  <inkml:trace contextRef="#ctx0" brushRef="#br0" timeOffset="89134.3179">26670 10160 31 0,'-4'3'15'0,"-3"-6"-13"0,4 3 24 16,-1 0-26-16,-3 3 1 15,-3 3 0-15,-1 0 0 16,-3 4-4-16,3-4 1 16,4 3-2-16,4-5 0 15,3-1-6-15,3-6 1 16</inkml:trace>
  <inkml:trace contextRef="#ctx0" brushRef="#br0" timeOffset="89266.7788">26691 10191 20 0,'21'0'10'0,"29"-16"-5"0,-36 13 13 0,0 0-18 15,4-3 1-15,-1 3-1 16,-3-1 1-16,0-2-2 16,-6 3 0-16,-5 3-3 15,-6 0 0-15,-8 3-3 16,-3 7 1-16</inkml:trace>
  <inkml:trace contextRef="#ctx0" brushRef="#br0">26614 10310 21 0,'-11'16'10'0,"7"-4"-9"16,4-12 18-16,0 0-18 16,0 0 1-16</inkml:trace>
  <inkml:trace contextRef="#ctx0" brushRef="#br0" timeOffset="90755.7719">27464 10153 17 0,'7'3'8'0,"-7"-6"0"0,0 3 9 0,-4 0-15 15,1 3 0-15,-1 4 3 16,-6 5 0-16,-1 4-5 16,-3 3 0-16,-4 6 4 15,-3 0 0-15,-4-3-1 16,1 3 0-16,-1 0 0 16,0-6 0-16,4-3-2 15,0-1 1-15,0-8-1 0,0-1 1 16,3-6-1-1,0-3 1-15,1-10-2 16,3-3 1-16,3-6-1 0,8-6 0 16,6 0 0-16,8 0 0 15,3 0-1-15,7-1 0 16,11 4 0-16,7 3 1 16,3 4 0-16,4 2 1 15,-4 10 0-15,-7 2 1 16,-3 8 0-16,-4-1 1 15,-7 9-1-15,-3-2 1 0,-7 2-1 16,-4 7 1-16,-4 6-2 16,-6 3 1-16,-8 7-1 15,-3-4 0 1,0 1-4-16,0-1 0 0,7-9-5 16,7 0 1-16,7-3-8 15,3-4 1-15</inkml:trace>
  <inkml:trace contextRef="#ctx0" brushRef="#br0" timeOffset="91148.5927">28081 10078 17 0,'-3'-9'8'0,"6"15"1"0,-3-6 4 15,0 3-10-15,-3 3 1 16,-1 4 3-16,-7 2 0 16,-10 10-8-16,-14 10 0 0,-11 2 5 15,-3 7 0-15,-1 0-2 16,1-1 1 0,-4-2-5-16,7 0 1 0,7-4-7 15,8-12 0-15,10-3-2 16,10-10 1-16</inkml:trace>
  <inkml:trace contextRef="#ctx0" brushRef="#br0" timeOffset="91340.031">27845 10291 29 0,'28'-12'14'0,"21"21"-12"16,-31-15 27-16,-4 3-26 0,11 3 0 15,-4-3 2 1,0-1 0-16,0-2-6 15,0-3 0-15,4-4 4 16,0 4 0-16,3-1-4 16,0 1 1-16,-3-3-5 15,-4 5 0-15,-7 4-7 0,-3 3 0 16</inkml:trace>
  <inkml:trace contextRef="#ctx0" brushRef="#br0" timeOffset="91569.1036">27845 10473 29 0,'-67'10'14'0,"53"2"-8"0,14-12 19 16,0 0-24-16,3-6 1 15,4 3 1-15,4-4 1 0,6-2-5 16,8 0 0 0,3-1 3-16,4 1 0 0,0-4-1 15,0 1 0-15,-1 2-5 16,-6 4 1-16,-4 6-3 15,-7 0 0-15,-3 6-4 16,-11 4 1-16,-7 5-2 16,-11-2 0-16</inkml:trace>
  <inkml:trace contextRef="#ctx0" brushRef="#br0" timeOffset="91835.4554">27767 10561 28 0,'-28'6'14'0,"-7"7"-14"15,31-13 30-15,-3 0-28 16,4 0 0-16,-1 0 0 0,4 0 1 15,7-6-4-15,7-1 1 16,4 1 2 0,14-3 1-16,10-4-2 15,4 0 1-15,3 1-1 0,-7 3 1 16,4 2-1 0,-7-2 1-16,-4 6-2 0,-3 0 1 15,-7 6 0-15,-4 0 0 16,-3 3 0-16,-8 4 0 15,-6-1-1-15,-8 0 0 16,-6 4-3-16,-4-1 0 16,-4 1-5-16,-3 0 1 0,-4-1-6 15,-3-3 0 1</inkml:trace>
  <inkml:trace contextRef="#ctx0" brushRef="#br0" timeOffset="92632.0681">27894 10586 23 0,'-3'0'11'0,"-1"-3"-11"16,1 3 16-16,-4-3-16 15,7 3 1-15,0 3 0 16,0 0 0-16,0 0-2 16,-4 3 1-16,0 1 0 15,4-1 1-15,0 0-1 16,0 1 0-16,0-4 0 15,4 0 0-15,0 0 0 16,10-3 0-16,0 0 0 16,0 0 0-16,3 0 0 15,8-3 1-15,-11 0-2 16,-3 0 1-16,-4 3 0 0,-7 3 1 16,-7 0-1-16,-7 3 0 15,-14 4-1-15,-4-1 1 16,-3 0 0-16,10 1 1 15,-3-1 0-15,3-3 0 16,4 1 0-16,3-4 1 16,4 0 0-16,7 0 0 0,3-3-1 15,4 0 1 1,7-3-2-16,4 0 1 16,10-3-1-16,7-1 1 0,4 1-1 15,0 0 0-15,0-1 0 16,-1 1 1-16,-6 3-2 15,0 3 0-15,-11 0 0 16,-14 3 0-16,-7 3-1 16,-11 4 0-16,-14-1-1 15,1 1 1-15,3 9 1 16,-4-4 0-16,4 4 0 16,-1 0 0-16,5 0 0 15,2-7 1-15,8 1 0 16,4-4 1-16,-1 1-1 15,8-1 1-15,-1-6-1 16,4-3 1-16,4 0-1 16,3 0 1-16,3-6-1 0,4-4 0 15,1 4 1 1,9-3 0-16,4-1 0 0,-6 4 0 16,-5 3 1-16,-6 0 1 15,-8 3 0-15,-6 6 0 16,-8 0 0-16,1 4 0 15,-1 5-1-15,4-2 1 16,0-4-2-16,0-2 1 16,3-1-1-16,1 0 1 15,3-3-2-15,0 0 1 16,3 1-2-16,8-11 1 16,7 1-7-16,6-7 0 15</inkml:trace>
  <inkml:trace contextRef="#ctx0" brushRef="#br0" timeOffset="94283.9322">28434 10414 30 0,'-42'6'15'0,"24"-6"-8"0,18 0 16 0,7 0-21 15,-3 6 1-15,13-6 2 16,4-6 0-16,4 6-6 16,10-6 0-16,-3-4 4 15,-4-2 0-15,4-1-2 16,-4-6 1-16,8 0-4 16,-12 4 0-16,8-1-4 15,-7 0 0-15,-8 1-5 16,-6 2 0-16,-4 7-1 15,-11 6 0-15</inkml:trace>
  <inkml:trace contextRef="#ctx0" brushRef="#br0" timeOffset="94656.0886">28554 10464 21 0,'-46'31'10'0,"14"7"-11"16,25-32 19-16,0 0-18 0,-3 4 1 15,-1-1 0-15,4 1 1 16,3-1-3-16,1 0 1 15,3-2 1-15,0-4 0 16,3 0-1-16,8-6 0 16,3-4-3-16,11-5 1 15,3-1-3-15,-3-9 1 16,-4-3 0-16,11-3 0 16,-8 0 3-16,1 6 1 15,-7 3 2-15,-8 7 1 16,4 12 2-16,-7 6 1 0,-7 13 0 15,-3 3 1 1,-4 0-2-16,-4 3 0 0,-3 3-1 16,-4 6 0-16,1-2-3 15,3-10 1-15,-7 15-1 16,3-8 0-16,0 11-3 16,1-5 1-16,-1-4-4 15,4-6 0-15,7-9-5 16,-4-4 1-16,1-2-1 15,-1-4 0-15</inkml:trace>
  <inkml:trace contextRef="#ctx0" brushRef="#br0" timeOffset="95302.669">28406 10617 19 0,'28'-9'9'0,"25"-7"-11"0,-39 10 17 15,0 0-13-15,4 0 0 16,-1 2 0-16,-3 1 1 15,-3 0-4-15,-4 3 1 16,-7 3 2-16,-3 4 0 16,-8-1 0-16,-7 3 1 15,-6 4 0-15,-1-1 1 16,-3 4 0-16,-4-3 0 16,7-1-1-16,8 1 0 15,3-4-1-15,3-3 1 0,4 1-2 16,3-4 1-1,15-3-2-15,0-7 0 16,13-2-2-16,1-4 0 16,17-5-4-16,-6-1 0 0,-5 0-3 15,8 0 0-15,0-3-1 16,-4 0 1-16,-3 7 3 16,0 2 1-16,-8 1 4 15,-2 5 1-15,-1 1 4 16,-4 3 1-16,-3 3 0 15,1 0 1-15,-5 3 0 16,1 0 1-16,-4 3-2 16,0 1 0-16,-7-1-1 15,-4 0 1-15,-3 0-1 16,-7 4 0-16,-7 2-2 16,0 1 1-16,-7 3-2 0,-1-4 1 15,-2-2-4 1,9-4 0-16,-6-3-2 0,18-3 0 15,-1-6-2 1,4-1 0-16,3-2 0 0,4 0 1 16,4 2 1-16,3 4 1 15,0-3 3-15,4 3 1 16,-1 3 2-16,1 3 0 16,3 0 0-16,0 0 1 15,0 4-1-15,4-1 1 16,-1 0-3-16,-2 0 1 15,-1 1-5-15,0-1 0 0,-4 0-6 16,-3 0 1-16</inkml:trace>
  <inkml:trace contextRef="#ctx0" brushRef="#br0" timeOffset="95499.3602">28698 10737 29 0,'-24'3'14'0,"-11"19"-13"16,27-19 22-16,-9 3-23 16,-8 0 1-16,0 1-3 15,-3-4 0-15,7-3-1 16,7 0 0-16,3-3-4 16,8-4 0-16,3 7-2 15,3-3 1-15</inkml:trace>
  <inkml:trace contextRef="#ctx0" brushRef="#br0" timeOffset="95678.1652">28543 10799 25 0,'0'13'12'0,"0"37"-12"0,0-44 25 16,0 7-23-16,0 3 0 15,-7 9 1-15,0 0 1 16,-3 0-6-16,-1 0 1 16,-3 0 3-16,3-3 0 15,-3-3-2-15,7-4 1 16,-7 1-3-16,7-7 0 15,0-2-4-15,3-4 1 16</inkml:trace>
  <inkml:trace contextRef="#ctx0" brushRef="#br0" timeOffset="96083.4858">28430 10978 25 0,'-17'0'12'0,"-29"19"-1"0,39-13 10 0,-4 4-19 16,1-1 1-16,-4 0 1 15,10-2 0-15,0-4-5 16,1 3 0-16,3-3 3 16,0-3 1-16,7 3-2 15,7-9 1-15,7 0-4 16,8-4 1-16,2 1-4 16,15-7 0-16,-7 1-3 15,0-1 0-15,-4 0-2 16,-7 1 1-16,8 2 1 15,-12-3 0-15,1 7 6 16,-7 0 1-16,-11 2 4 16,-7 7 1-16,0 3 1 0,-7 4 1 15,-4-1 2-15,-3 0 1 16,-4 7-3-16,11-4 1 16,-3 4-2-16,3-4 1 15,-1 4-2-15,5-7 1 16,-1 3-4-16,4-2 1 15,4-4-1-15,3 3 0 16,4-6-4-16,3-3 1 0,7 0-8 16,4-4 0-16,3 1-2 15,-4 0 1-15</inkml:trace>
  <inkml:trace contextRef="#ctx0" brushRef="#br0" timeOffset="96606.9131">29425 10552 20 0,'-3'0'10'0,"6"0"-5"0,-3 0 14 0,0 0-15 15,0 0 1 1,0 0 2-16,0 0 0 0,-3 0-9 16,-1 0 1-1,1 3 6-15,-4 0 1 0,-4 3-2 16,-7 0 0-16,4 4-1 15,-10 2 0-15,-5 4-1 16,-2 3 0-16,-8 3-1 16,-4-3 1-16,-2-4-6 15,2 1 1-15,11-3-4 16,4-1 0-16,11-3-6 16,6-2 0-16</inkml:trace>
  <inkml:trace contextRef="#ctx0" brushRef="#br0" timeOffset="96924.3892">29182 10755 26 0,'7'7'13'0,"-4"-17"-5"0,-3 10 17 16,0 0-23-16,0 0 1 15,0 3 1-15,0 4 1 16,0 2-6-16,0 4 1 0,0 5 3 16,-3 1 1-1,-1 6-2-15,1 4 1 0,-1-1-1 16,-3 3 0-16,7-6-1 16,-3 3 0-16,3-2-2 15,0-8 1-15,0-5-5 16,0-1 1-16,3-5-8 15,4-4 1-15,7-6-2 16,4-7 0-16</inkml:trace>
  <inkml:trace contextRef="#ctx0" brushRef="#br0" timeOffset="97495.4531">29446 10655 27 0,'-7'-3'13'0,"18"6"-14"0,-11-3 24 16,7 0-22 0,4 0 1-16,-1 0 0 0,4 3 1 15,4 0-4-15,0 0 0 16,3-3 2-16,0 4 1 16,-4-1-2-16,-2 0 1 15,-8 3-1-15,-11 0 1 16,-6 7-1-16,-15 0 1 15,4 2-1-15,-4 1 1 16,0 0-2-16,1 2 1 16,-1-5 0-16,7-1 0 0,8-2-1 15,3-4 1 1,7 0 0-16,3-2 0 16,4-8 0-16,7 1 0 0,15-3 0 15,-8-3 0-15,0 2 0 16,-3 1 1-16,-4-3-1 15,0 9 0-15,-4-4 0 16,-6 8 0-16,-4-1 0 16,-4-3 1-16,-3 6-1 15,-3 3 0-15,-1-2 0 16,1-4 0-16,-1 0 0 16,4 0 1-16,3 0-1 15,4-3 1-15,4 3-1 16,-4-3 1-16,7 0-1 15,0 0 0-15,4 0 0 16,3-6 0-16,-4 3-1 16,8-3 1-16,-8-1-3 15,1 1 1-15,0 9-4 16,-4-3 1-16,-7 3-4 0,-7 4 0 16,3 2 0-16,-10 1 0 15</inkml:trace>
  <inkml:trace contextRef="#ctx0" brushRef="#br0" timeOffset="97674.2513">29330 10975 25 0,'-18'6'12'0,"4"-3"-10"0,14 0 26 0,0 1-26 15,0-4 0-15,0 0 1 16,4 0 1-16,6-4-5 16,1 4 0-1,3-9 3-15,0 6 0 0,0-3-3 16,0-1 1-16,-3 4-5 15,10-3 1-15,-7 3-6 16,-3 3 0-16</inkml:trace>
  <inkml:trace contextRef="#ctx0" brushRef="#br0" timeOffset="101037.0103">28991 11276 25 0,'-17'0'12'0,"-19"3"-5"16,33-3 12-16,-1-3-15 0,1 0 0 16,3 3 2-1,0 0 1-15,7-3-7 0,0 0 0 16,18-4 6-1,-4 1 0-15,0 0-1 16,7-1 0-16,-3 1-2 0,3-3 1 16,-7-1-2-16,7 1 0 15,-6 3-1-15,9-4 0 16,-2 1-1-16,-1 3 1 16,-7-4-3-16,7 1 0 15,-7 3-5-15,-3-1 1 16,-4 1-5-16,-3 0 1 0,-8 3-5 15,-3 3 0-15</inkml:trace>
  <inkml:trace contextRef="#ctx0" brushRef="#br0" timeOffset="101278.5034">29298 11031 25 0,'-3'-9'12'0,"3"28"-9"16,0-16 18-16,-4 0-18 15,1 10 1-15,-4-1 1 16,-4 7 0-16,4 3-7 16,-4 3 1-16,1 3 4 15,-1 4 0-15,1 2-2 16,-1 1 0-16,4 2-2 16,0-2 1-16,-4-10-4 15,4 0 1-15,0-6-4 16,4-4 1-16,-4-5-4 0,7-4 0 15</inkml:trace>
  <inkml:trace contextRef="#ctx0" brushRef="#br0" timeOffset="101506.9903">29168 11232 25 0,'-7'0'12'0,"7"-3"-11"0,0 3 20 15,-7 0-19-15,-4 3 1 16,-3 0 1-16,-4 3 0 16,1 1-6-16,-8 2 1 15,-3 4 3-15,-1-1 0 0,5 1-1 16,3-10 0-16,-4 6-4 16,14-2 0-16,4 2-6 15,0-6 0-15</inkml:trace>
  <inkml:trace contextRef="#ctx0" brushRef="#br0" timeOffset="101909.0333">29150 11220 24 0,'4'-7'12'0,"3"-2"-6"15,-7 9 14-15,0 0-17 16,0 0 1-16,0-3 2 0,7 3 1 16,-4 0-8-16,-3 0 1 15,7 3 6-15,-3 0 0 16,3 0-1-16,-4 0 0 16,1 0 0-16,-1 1 0 15,4-1-1-15,1 0 0 16,-1 0-1-16,0 0 0 15,-4 0-1-15,11 0 1 16,-3 0 0-16,3 4 0 16,-3-4-1-16,10 3 0 0,-4 0-1 15,1 1 1 1,3-1-2-16,-3 3 1 0,-4 1-1 16,14 2 1-16,0 4-7 15,8-3 0 1,17 5-12-1,-8-2 0-15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22T01:42:30.429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17290 8849 28 0,'0'-10'14'0,"21"10"-5"0,-4 0 14 16,5-6-21-16,6 3 1 0,4-3 1 15,6-1 1-15,1-2-6 16,-7 3 0-16,0-7 4 15,-4 1 0-15,0-7-3 16,0-6 1-16,-3-7-4 16,-4 1 1-16,-7-10-3 15,-3 13 1-15,-4 0-2 16,-7 0 0-16,-7-1 1 16,-4 4 0-16,1 3 3 15,-4 4 0-15,0 5 3 16,-1 7 1-16,1 9 1 15,4 6 0-15,-1 4 1 16,1-1 0-16,-1 42 0 16,0 15 0-16,-3 9-2 15,-3 0 0-15,3-5-1 0,-4 8 1 16,-3 10-2-16,3-3 1 16,0-13-1-1,-3-12 1-15,4-7-1 0,6-12 0 16,0-9-3-16,1-13 0 15,-1-13-3-15,4-6 0 16,4-22-3-16,-1-15 1 16,4-16-1-16,7 6 1 15,4-6 4-15,-4-1 1 0,3 8 4 16,1 5 0 0,-7 7 5-16,-4 9 1 15,-11 9 0-15,-3 13 1 0,-4 6-1 16,1 7 1-16,-1 3-2 15,4-7 0-15,3 4-1 16,4-4 0-16,4 0-1 16,3 7 1-16,0-7-3 15,3 1 1-15,1-10-1 16,3-6 1-16,10-4-6 16,5 7 0-16,2-6-7 15,5-4 1-15,6-6-5 16,-11-3 0-16</inkml:trace>
  <inkml:trace contextRef="#ctx0" brushRef="#br0" timeOffset="167.9378">17625 8711 38 0,'0'3'19'0,"3"-3"-22"0,-3 0 32 15,11-3-29-15,-1 3 0 16,5-6-2-16,-1-4 0 15,7-5-2-15,0-4 0 16,4-6-6-16,-1-7 0 16</inkml:trace>
  <inkml:trace contextRef="#ctx0" brushRef="#br0" timeOffset="1395.722">17970 8473 25 0,'-3'0'12'0,"-1"9"-2"0,-6-6 16 15,-4-3-24-15,-4 6 1 16,8 1 1-16,-1-1 1 0,-3 0-7 15,0 7 1-15,3 2 3 16,-3 4 1-16,-4 3-3 16,1 3 1-16,-1 7-1 15,0-4 0-15,4-3 0 16,4 0 0-16,3-9 0 16,3-7 0-16,8-3 0 15,6-6 1-15,4-9-1 16,1-7 0-16,2 1 0 15,1-7 1-15,7-3-1 16,-4 3 0-16,-4 0-2 16,-3 9 0-16,-10 4 0 15,-8 9 0-15,-6 6-1 0,-1 7 1 16,-3 2 0-16,-3 7 0 16,-1 3 1-1,0-3 0-15,4 0 1 16,4 0 0-16,-1 0 1 15,4-3 0-15,0-3 0 0,3-1 0 16,1-2-1-16,-1-4 1 16,4 1 0-16,0-1 0 15,4-3-1-15,-4 1 0 16,3-4 0-16,1-3 1 16,3 3-1-16,-4-6 1 15,4 0-1-15,-3-4 1 16,-4 7-1-16,0 0 1 15,-4-3-1-15,-3 3 0 0,0 3 0 16,0 0 0-16,0 1 0 16,0-1 0-16,4 0-1 15,-1-3 1-15,1 3-1 16,3-3 1-16,0 0 0 16,3-6 0-16,1-1 0 15,3 1 0-15,0 0 0 16,0 6 0-16,-4-3 0 15,1 6 0-15,-4 3 0 16,-4-3 0-16,1 4 0 16,-1-1 0-16,-3 3 0 0,0 1 0 15,4-1 0 1,-1 0 0-16,1 1-1 16,-1-1 1-16,1 1 0 0,3-4 0 15,3 3-1-15,1 1 1 16,-1-1 0-1,1 4 0-15,-1 2 0 0,-3-2 0 16,4 3 1-16,-4 6 0 16,0 6 0-16,-4 3 1 15,4 0-1-15,-3-2 0 16,-1-1 0-16,1-3 0 16,-1 0 0-16,-3-6 0 15,3-7-2-15,-3-5 0 0,0-4-1 16,0-3 0-1,-3-10-2-15,3-5 0 16,-4-13-1-16,4-7 1 0,0 7 0 16,3 6 0-16,4 0 2 15,0 13 1-15,0-1 2 16,8-2 0-16,-1 2 0 16,0 10 1-16,3-6 1 15,-3 0 1-15,0 9-1 16,0-3 1-16,-3 6-1 15,-4 3 0-15,-4 7 0 16,1-3 1-16,-4-1-2 16,0 1 0-16,0-4-1 15,0-6 1-15,3-3-4 16,1 0 1-16,-1 0-3 16,4-6 1-16,4-3-3 15,3-1 1-15,0-2-2 16,3 2 1-16,1 1 1 0,-1-1 1 15,5 1 3-15,-5 3 1 16,1-1 3-16,-1 4 0 16,-3 3 2-16,0 0 1 15,-7 0 1-15,4 7 0 16,-1-1-2-16,1 3 1 16,3-2-3-16,0-4 1 0,0-3-5 15,4 0 0 1,3-7-11-16,18-5 1 15,3-1-2-15,-7-2 1 0</inkml:trace>
  <inkml:trace contextRef="#ctx0" brushRef="#br0" timeOffset="1560.09">18041 8733 1 0,'-11'-6'0'0</inkml:trace>
  <inkml:trace contextRef="#ctx0" brushRef="#br0" timeOffset="1817.4467">18189 8658 38 0,'7'-13'19'0,"11"7"-9"0,-11-4 19 16,4 1-25-16,3 3 1 16,0-4 1-16,3 1 1 15,5-1-10-15,-1-2 1 0,0-4 6 16,0 4 0-16,0 2-4 15,7 1 0-15,1-1-6 16,-8 1 1 0,-4 0-5-16,-2-1 1 0,-5 1-7 15,-10-4 1-15</inkml:trace>
  <inkml:trace contextRef="#ctx0" brushRef="#br0" timeOffset="1993.9971">18341 8429 30 0,'-21'31'15'15,"7"7"-12"-15,10-20 23 0,1 17-25 16,-4 12 1-16,-4 13 0 16,0-4 0-16,1 4-3 15,-1 2 0-15,1-2 2 16,3 12 0-16,-1-6-2 16,1-10 1-16,4-6-4 0,-1-9 1 15,4-19-7-15,4-6 0 16</inkml:trace>
  <inkml:trace contextRef="#ctx0" brushRef="#br0" timeOffset="2400.6294">18277 8839 39 0,'-10'-3'19'0,"-4"19"-12"0,7-13 32 16,-4 3-35-16,0 4 0 15,1-1 1-15,-1 1 0 16,4-4-7-16,4 0 0 0,3-3 5 15,3 0 0 1,4-3-2-16,7 0 1 16,1-3-2-16,2-3 1 0,4 0-3 15,1 3 1-15,-1-4-6 16,-4 1 1-16,-3 0-5 16,-3 3 1-16,-11 6-2 15,-3 6 1-15,-12 7 2 16,-2 0 0-16,-4 6 7 15,-4-4 0-15,4 1 7 16,0-3 0-16,-1-4 5 16,5 1 0-16,6-4 0 15,4-2 1-15,4-1-2 16,3 0 1-16,3 0-5 16,4-2 1-16,4-4-7 15,6 0 1-15,5-7-13 16,6-2 0-16,7-7-4 0,11-6 1 31</inkml:trace>
  <inkml:trace contextRef="#ctx0" brushRef="#br0" timeOffset="3244.8316">18782 8636 29 0,'-11'3'14'0,"22"-22"-2"15,-4 10 19-15,4 2-25 16,-1 1 1-16,8 0 2 15,-1-4 1-15,5 1-13 16,-1 3 1-16,0-4 7 0,11 7 1 16,-1 0-4-16,1-6 1 15,0-1-8-15,-4 1 1 16,-3 2-6-16,-4 1 1 16,-3-3-7-16,-4-1 0 15,-4-5 0-15,-3-1 1 16</inkml:trace>
  <inkml:trace contextRef="#ctx0" brushRef="#br0" timeOffset="3442.2666">19078 8347 38 0,'-21'19'19'0,"-25"31"-22"0,36-34 40 0,-5 9-33 16,-6 12 1-16,-3 7 1 16,-8 13 1-16,0 6-9 15,0-4 0-15,1 1 5 16,-5-7 1-16,5-9-3 15,6-6 1-15,7-4-8 16,11-9 1-16,7-9-8 16,7-4 1-16,11-15-3 15,7-9 1-15</inkml:trace>
  <inkml:trace contextRef="#ctx0" brushRef="#br0" timeOffset="3621.7326">18965 8708 44 0,'7'-3'22'0,"0"12"-18"15,0-3 43-15,4 4-45 16,0 5 1-16,3 1 1 16,0 9 1-16,0-6-6 0,0-3 0 15,-3-4 3-15,-4 4 0 16,0 0-6-16,-7-1 1 16,-7 1-7-16,-11 0 0 15,0-1-7-15,1 1 0 16</inkml:trace>
  <inkml:trace contextRef="#ctx0" brushRef="#br0" timeOffset="3784.9148">18792 8905 44 0,'-21'3'22'0,"18"-3"-15"0,3 4 36 16,3-1-41-16,1 3 1 16,3 7 0-16,3-4 1 0,5 0-6 15,2 1 0-15,8-4-3 16,3-3 0-16,11-6-10 15,14-6 0-15,-11-10-1 16,-3-13 0-16</inkml:trace>
  <inkml:trace contextRef="#ctx0" brushRef="#br0" timeOffset="4025.8612">19360 8482 43 0,'-14'0'21'0,"21"6"-23"15,-7-3 44-15,0 7-40 16,0 12 1-16,0 12 1 16,-3 13 0-16,-1 13-5 0,1-7 0 15,-1 4 3-15,1-1 1 16,-4-12-1 0,0 3 0-16,3 6-2 0,1-12 1 15,-1 0-5-15,-3-16 1 16,3-9-7-16,1-10 1 15,-1-16-7-15,4-2 1 16</inkml:trace>
  <inkml:trace contextRef="#ctx0" brushRef="#br0" timeOffset="4191.7517">19300 8861 44 0,'-3'4'22'0,"-8"2"-18"0,8-6 38 0,-4 3-39 15,-7 3 0-15,-4 7 1 16,-7 2 1-16,-3 4-7 15,0 3 1-15,-4-3 0 16,4 0 1-16,3-4-10 16,8-2 1-16,20-7-7 15,11-9 0-15</inkml:trace>
  <inkml:trace contextRef="#ctx0" brushRef="#br0" timeOffset="4387.2099">19385 8761 60 0,'7'-19'30'0,"4"16"-27"0,-4 0 56 16,0 3-56 0,3 3 1-16,5 3 1 15,-1 4 0-15,3-1-7 0,-3 7 0 16,11 3 4-16,0-1 0 16,0-5-7-16,-1 3 0 15,-3-1-11-15,4 1 1 16,-4-3-7-16,-3-13 1 15</inkml:trace>
  <inkml:trace contextRef="#ctx0" brushRef="#br0" timeOffset="7222.5737">20073 8673 13 0,'-25'-9'6'0,"8"-7"5"0,10 16 6 0,-4 3-14 16,-3 4 0-16,-4 8 2 15,-3 10 1-15,0 10-7 16,-4-1 1-16,4 4 4 16,4 0 1-16,2-1-2 15,8-2 1-15,4-7-2 16,3-6 1-16,3-6-1 16,4-4 0-16,8-6 0 15,2-15 0-15,8-13-1 16,7-9 1-16,3-20 0 15,11-14 0-15,7-8-1 0,0-2 1 16,-8-6-1-16,-2 5 0 16,-8-5 0-16,-7 3 0 15,-3 9-2-15,-7 18 0 16,-4 17 1-16,-7 18 0 16,-7 16 0-16,-4 25 1 15,-13 7 0-15,-12 15 1 16,-9 15 0-16,-5 17 1 15,4 5-2-15,4-2 1 0,7-7-1 16,3-9 1-16,8-9-4 16,2-10 1-16,8-13-5 15,7-9 1-15,4-12-6 16,7-13 1-16,13-7-5 16,8-11 0-16</inkml:trace>
  <inkml:trace contextRef="#ctx0" brushRef="#br0" timeOffset="7374.7949">20394 8545 33 0,'-3'18'16'0,"-4"39"-15"16,3-35 27-16,-10 6-27 0,0 7 0 15,-4-1 0 1,4-3 1-16,0 1-4 0,0-4 1 16,7-3-5-1,3-6 1-15,4-3-5 16,4-7 0-16</inkml:trace>
  <inkml:trace contextRef="#ctx0" brushRef="#br0" timeOffset="7512.0681">20369 8510 26 0,'-14'-19'13'0,"18"10"-14"0,-4 9 19 16,0 0-19-16,3 0 1 15,8 0-10-15,0 0 1 0,3 3 7 16,3 3 0-1</inkml:trace>
  <inkml:trace contextRef="#ctx0" brushRef="#br0" timeOffset="7792.9021">20500 8667 27 0,'-21'25'13'0,"-7"-12"-7"0,24-7 24 0,0-3-29 15,-6 3 1-15,6-6-1 16,1 3 0-16,3-3-2 15,7 0 0-15,7 0 1 16,0 0 1-16,0 4-1 16,4 2 0-16,-1 0 1 15,-2 7 0-15,-5 2 1 16,-3 4 1-16,-3 0 0 16,-4-3 1-16,-4-1 0 0,-3 4 0 15,-7 3-1-15,0-3 0 16,-4 0-2-1,1 0 1-15,-1-4-7 16,4-5 0-16,0-7-9 0,10-6 1 16</inkml:trace>
  <inkml:trace contextRef="#ctx0" brushRef="#br0" timeOffset="7972.5555">20549 8626 37 0,'11'3'18'0,"10"-18"-12"0,-14 8 24 15,7-2-28-15,7 0 0 16,4-1 1-16,3-6 1 16,4 1-6-16,0-4 0 0,3 0-2 15,-3-3 1-15,-4 3-9 16,-7 1 0-16,-3-1-1 16,-8 3 0-16</inkml:trace>
  <inkml:trace contextRef="#ctx0" brushRef="#br0" timeOffset="8140.986">20803 8353 33 0,'-17'25'16'0,"-5"35"-18"16,12-44 33-16,-1 18-29 15,-13 13 0-15,6 3 0 16,-3 13 1-16,3-13-4 16,4 0 0-16,0-6 0 15,3-3 0-15,8-9-10 16,-1-11 1-16,4-5-1 0,7-10 1 15</inkml:trace>
  <inkml:trace contextRef="#ctx0" brushRef="#br0" timeOffset="8361.7662">20779 8886 39 0,'-29'32'19'0,"8"-10"-19"0,21-19 39 0,0-3-35 16,0 0 0-16,7-3 2 15,4-10 0-15,6 1-8 16,5-10 1 0,2-10 5-16,5-5 0 0,-5-4-3 15,-3 3 1 1,4 4-6-16,-4 6 1 0,0 3-6 16,-3 12 0-16,-4 7-7 15,-3 9 1-15</inkml:trace>
  <inkml:trace contextRef="#ctx0" brushRef="#br0" timeOffset="8499.0825">21001 8786 27 0,'-11'16'13'0,"4"9"-4"15,4-19 16-15,-1 4-24 16,1-1 1-16,-1 4 0 16,1 2 0-16,-1 1-5 0,1 0 1 15,-1-1-7 1,4 1 0-16</inkml:trace>
  <inkml:trace contextRef="#ctx0" brushRef="#br0" timeOffset="8647.3666">21004 8592 39 0,'-3'-25'19'0,"13"-7"-23"0,-6 26 30 16,3 0-28-16,0-1 1 31</inkml:trace>
  <inkml:trace contextRef="#ctx0" brushRef="#br0" timeOffset="9053.6821">21251 8372 35 0,'-14'25'17'0,"-32"38"-10"0,43-44 16 0,-4 15-21 16,0 10 0-16,0 10 2 15,-4 2 0-15,1-9-4 16,-1-6 1-16,4-4 3 16,0-2 0-16,0-7-1 15,0-6 0-15,3-9 0 16,4-7 0-16,0-6-2 15,7-6 0-15,4-10 0 16,3 3 0-16,14-5-1 0,0-8 0 16,1 11 0-1,-5 2 0-15,-6 1-1 16,0 5 1-16,-8 4 0 0,-6 10 0 16,-8 5 0-16,-3 4 0 15,-14-1 0-15,3 1 0 16,1-3 1-16,-1-1 0 15,4-2-5-15,3-1 1 16,4-3-6-16,7-6 1 0,0 0-7 16,18-3 1-1</inkml:trace>
  <inkml:trace contextRef="#ctx0" brushRef="#br0" timeOffset="9312.28">21343 8780 37 0,'-7'6'18'0,"3"22"-13"16,4-21 29-16,0 5-31 15,4-6 1-15,0 1 1 16,6-1 1-16,4-3-8 16,4-3 1-16,0-3 4 15,-1-3 1-15,-3-4-2 16,4 4 0-16,-8 3-1 16,1 3 0-16,0 0 0 15,-4 6 0-15,-4 4 0 16,1-1 1-16,-4 0-2 15,0 4 1-15,0-1-3 16,0 1 1-16,0 0-9 16,0-7 1-16,0 0-7 0,7-3 0 15</inkml:trace>
  <inkml:trace contextRef="#ctx0" brushRef="#br0" timeOffset="9489.3559">21544 8607 44 0,'4'-12'22'0,"10"6"-19"0,-7-1 35 16,3-2-38-16,5-1 1 15,-1 1 0-15,3-7 0 0,1 4-5 16,0-4 1-16,3 0-5 16,3-2 1-16,-2-4-7 15,-5 3 1-15</inkml:trace>
  <inkml:trace contextRef="#ctx0" brushRef="#br0" timeOffset="9642.1102">21749 8366 40 0,'-14'16'20'0,"3"24"-21"15,8-27 34-15,-1 3-32 16,-3 18 0-16,-7 7 0 16,0 9 0-16,0 3-1 15,0 1 0-15,-1-10-3 16,5-7 0-16,3-5-9 15,7-7 1-15</inkml:trace>
  <inkml:trace contextRef="#ctx0" brushRef="#br0" timeOffset="9822.4773">21805 8727 36 0,'-14'15'18'0,"-18"29"-16"0,29-31 24 16,-4 2-25-16,0 4 0 15,-4 3 0-15,1 0 0 16,2 0-3-16,1-3 0 16,4-3-4-16,-1-7 1 15,4-6-6-15,0-3 1 16</inkml:trace>
  <inkml:trace contextRef="#ctx0" brushRef="#br0" timeOffset="9954.4647">21798 8545 39 0,'0'-44'19'0,"-3"34"-18"0,-1 10 35 0,4 0-36 16,0 0 0-16,7 0-1 16,0 0 1-16,0 3-5 15,4 7 1-15,-1 6-8 16,1-1 0-16</inkml:trace>
  <inkml:trace contextRef="#ctx0" brushRef="#br0" timeOffset="10091.3342">21883 8755 39 0,'-11'25'19'0,"11"-9"-14"15,-3-16 30-15,-1-7-33 16,4 4 0-16,0-3 1 16,4-7 0-16,3-2-8 15,0-4 0-15,7 0-3 0,0 0 0 16,4 0-5-16,6 4 0 16</inkml:trace>
  <inkml:trace contextRef="#ctx0" brushRef="#br0" timeOffset="10359.2782">22038 8645 40 0,'-4'35'20'0,"-6"8"-19"0,6-30 37 16,-3 3-34-16,0 6 1 16,0 0 0-16,0-7 1 15,4-2-8-15,3-4 1 0,3-3 4 16,8-9 1 0,-1-6-3-16,4-4 1 15,4-2-2-15,0-1 1 0,6 0-1 16,-2 4 0-16,2 5 0 15,-3 4 1-15,1 6 0 16,-5 10 0-16,-3 3 0 16,-7 6 1-16,0 0 0 15,-3 3 1-15,0 0-8 16,-1-3 0-16,4-3-11 16,-7-4 0-16,-3-2-1 15,31 9 0-15</inkml:trace>
  <inkml:trace contextRef="#ctx0" brushRef="#br0" timeOffset="10990.8085">22585 8507 41 0,'-14'-6'20'0,"17"-1"-21"16,1 4 39-16,3 0-36 15,7 0 1-15,4-3 0 16,10 0 1-16,4-4-5 15,3-2 0-15,14-4 2 16,11 0 0-16,0 1-6 0,-7-1 1 16,-4 0-4-1,-6 4 1-15,-11 2-2 16,-4 4 0-16,-11 3 0 0,-2 0 1 16,-8-4 6-1,-7 7 0-15,-4 7 6 0,-7-1 0 16,-10 7 2-16,-14 5 1 15,-11 7 1-15,0 7 1 16,-7 12-3-16,0 9 1 16,4-3-3-16,3 7 0 15,7-10-3-15,8-7 0 16,6-8-6-16,4-7 1 16,7-3-7-16,3-16 1 0,8-9-4 15,6-6 1 1</inkml:trace>
  <inkml:trace contextRef="#ctx0" brushRef="#br0" timeOffset="11183.9314">22737 8573 27 0,'24'-22'13'0,"-6"31"-8"0,-15-9 22 0,1 7-24 15,-1 2 1-15,1 10 2 16,-4 6 0-16,-4 13-7 16,-3 5 0-16,-3-5 5 15,-4 3 1-15,-7 3-2 16,-1 3 0-16,1 3-1 15,0 6 0-15,3-9-5 16,4-6 0-16,4-9-9 16,6-14 1-16,11-8-3 15,4-23 1-15</inkml:trace>
  <inkml:trace contextRef="#ctx0" brushRef="#br0" timeOffset="11351.0844">22786 8745 46 0,'0'7'23'0,"7"43"-26"0,-4-41 46 16,1 4-42-16,0-4 0 16,3 1 1-16,3-1 0 15,8 0-4-15,3-2 0 16,4-4-5-16,3-3 1 16,7-6-8-16,0-7 0 0</inkml:trace>
  <inkml:trace contextRef="#ctx0" brushRef="#br0" timeOffset="11754.1688">23227 8473 34 0,'-7'-4'17'0,"-7"23"-12"15,7-3 23-15,-4 9-27 16,1 9 1-16,-1 7 1 16,-3 9 1-16,-4-3-4 15,4-6 0-15,0-6 2 16,7-4 1-16,0-6-1 15,3-6 1-15,4-6-2 16,4-10 1-16,3-6-1 16,0-7 0-16,4-18 0 15,3-7 0-15,7-9-1 16,0-3 1-16,4 4-1 16,3-4 0-16,-3 9-1 15,-1 10 1-15,-3 6-1 0,-3 6 1 16,-4 10 0-16,-3 3 0 15,-4 9 0-15,-7 13 0 16,-4 6 0-16,-3 6 1 16,-3 4 0-16,-4 2 0 31,-11 10-5-31,4-9 0 16,0-7-4-16,3-9 1 15,4-9-5-15,3-7 0 0,4-9-2 16,0-3 0-16</inkml:trace>
  <inkml:trace contextRef="#ctx0" brushRef="#br0" timeOffset="12023.2617">23209 8654 29 0,'11'-12'14'0,"10"-16"-11"15,-14 21 27-15,0 4-29 16,0 6 0-16,0 1 1 16,0-1 0-16,-3 6-2 15,-4 4 0-15,-4-1 2 16,1 1 1-16,-4 6 0 15,0-1 1-15,-4 4-2 16,0 0 1-16,-3 0-1 16,4 3 0-16,-1-9 0 15,1 0 0-15,3-1-2 16,0 1 1-16,3-3-1 16,0-1 1-16,4-6 0 0,4 1 0 15,0-4-2 1,3-6 1-16,7-4-7 0,3-5 0 15,4-10-7-15,1-3 0 16</inkml:trace>
  <inkml:trace contextRef="#ctx0" brushRef="#br0" timeOffset="12460.627">23576 8347 36 0,'-25'16'18'0,"-13"31"-16"0,24-31 26 0,-8 15-27 16,1 13 1 0,-3 9 1-16,-1 10 1 0,0 0-4 15,0-1 0-15,1-2 3 16,3-10 0-16,3-6-1 16,7-6 0-16,1-10-2 15,6-9 0-15,4-10-2 16,11-15 0-16,3-13-2 15,4-9 1-15,10-26-1 16,4-21 0-16,6-3 1 16,8-7 1-16,0 3 0 15,-4 4 1-15,-3 15 2 16,-4 7 1-16,-3 12 1 0,-7 19 1 16,-4 12 1-1,-3 20 0-15,-4 5 1 16,-7 13 0-16,-7 13-3 0,-4 15 1 15,-3 13-2-15,-7 12 0 16,-7 1-1-16,-7-1 1 16,-7-6-4-16,3 4 0 15,4-1-6-15,-4-12 1 16,14-16-8-16,-3-10 0 16</inkml:trace>
  <inkml:trace contextRef="#ctx0" brushRef="#br0" timeOffset="12762.0199">23410 8654 34 0,'39'-37'17'0,"11"12"-11"0,-36 18 21 0,3 1-25 16,8 0 1-16,0 3 0 16,-4 3 1-16,-4 3-6 15,1 9 1-15,-4 4 4 16,-3 3 0-16,-8 6-2 15,-3 0 0-15,-10 3 0 16,-11 7 1-16,-8-7-1 16,-2-6 0-16,-5 0 0 15,8-6 0-15,3-4-1 16,15-6 1-16,10-6 0 16,10-6 0-16,8-10-1 15,10-9 0-15,4 0-7 16,0-9 0-16,3-7-7 0,0 0 0 15</inkml:trace>
  <inkml:trace contextRef="#ctx0" brushRef="#br0" timeOffset="13375.1466">23961 8357 39 0,'-39'28'19'0,"7"25"-19"0,25-44 28 0,0 10-28 15,0 3 1-15,0 3 0 16,0-3 1-16,0-3-2 16,3-6 0-16,1-7 1 15,3-6 1-15,7-13-1 16,3-2 1-16,4-10-2 16,4-7 1-16,10-2-1 15,8-4 1-15,2-3-1 16,1-3 0-16,0 4-1 15,-4 5 1-15,-6 10-1 16,-5 13 1-16,-3 8 0 16,-6 11 0-16,-5 8 1 15,-3 4 1-15,-3 0-1 16,-8 6 1-16,-6 3-1 0,-8 7 0 16,-7-7-3-1,-3 3 1-15,-11-2-3 16,4-4 0-16,0-3 0 15,6-10 1-15,5-6-1 16,6-9 1-16,0-3 1 0,11-3 1 16,7-4 1-16,7-3 0 15,15-2 0-15,-1-1 1 16,3 3-1-16,8 0 1 16,-4 4-1-16,-3-1 1 15,-7 7-1-15,-4 3 1 0,-11 6-1 16,-10 6 1-1,-10 7 1-15,-15 6 0 0,-3 6 1 16,-1 4 1-16,1 2 0 16,0-2 0-16,10-11-1 15,4 1 1-15,7-6-2 16,7-3 1-16,7-7-6 16,7-9 0-16,7-7-5 15,0 1 0-15,7-4-6 16,4 4 0-16</inkml:trace>
  <inkml:trace contextRef="#ctx0" brushRef="#br0" timeOffset="13705.9656">23844 8727 36 0,'-24'31'18'0,"6"-31"-17"16,14 0 28-16,4-6-29 15,4-1 1-15,3 1-1 16,4-6 1-16,3-4-1 0,3 3 0 15,8-5 0 1,7-1 1-16,0 0-1 16,-4-3 0-16,-7 13 0 0,0 2 0 15,-10 10 0-15,-11 4 0 16,-11 5-1-16,-7 13 1 16,-3 4 1-16,0-1 0 15,-4 3 1-15,8-6 1 16,3 0-1-16,3-6 1 0,8-6 0 15,3-1 0 1,3-9-2-16,4 0 1 0,4-9-5 16,10-3 1-16,-3-4-7 15,6 1 1-15,-6 2-5 16,-8 10 0-16</inkml:trace>
  <inkml:trace contextRef="#ctx0" brushRef="#br0" timeOffset="13859.1387">23911 8874 36 0,'-24'22'18'0,"-15"-3"-14"15,32-16 30-15,-4 0-31 16,4 0 0-16,0 0 0 16,3 4 0-16,4-7-5 15,8-7 1-15,6-2-1 16,7-1 0-16,7-2-9 16,7-13 1-16,8 0-3 15,-5-7 0-15</inkml:trace>
  <inkml:trace contextRef="#ctx0" brushRef="#br0" timeOffset="14217.8592">24148 8620 34 0,'-4'6'17'0,"-3"-12"-19"0,11 3 32 0,-4 3-29 15,7-3 0-15,-4 0 0 16,1 3 0-1,-1 0-2-15,8-7 1 16,-1 7 0-16,-3 0 1 16,-3 3-1-16,0 1 1 0,-8 5 0 15,-3 0 0-15,-4 7 0 16,-3 0 0-16,-3 3 1 16,-1 2 0-16,0 1 0 15,8-3 0-15,-1 0 0 16,8-3 1-16,6-4-1 15,4-2 0-15,7-10 0 16,0-3 0-16,8-7-1 16,-5 4 0-16,1-7-4 15,0 1 1-15,-4 2-7 16,0 4 1-16,-4 9-6 16,1 7 1-16</inkml:trace>
  <inkml:trace contextRef="#ctx0" brushRef="#br0" timeOffset="14744.2123">24391 8328 44 0,'-14'0'22'0,"21"-3"-23"15,0 3 40-15,0 0-37 0,4 0 0 16,3-3 0 0,18-3 1-16,3-4-4 15,4-2 0-15,-1-1-2 0,1 4 1 16,-3-1-6-16,-8 1 0 16,-4 6-6-16,-6 3 0 31</inkml:trace>
  <inkml:trace contextRef="#ctx0" brushRef="#br0" timeOffset="15358.5167">24515 8353 24 0,'-50'10'12'0,"22"-7"-9"0,24-3 14 0,-3 3-17 15,0 3 0-15,4 1 0 16,-1-1 0-16,4 3 0 16,0 4 0-16,0 3 2 15,-3-1 0-15,-1 7 1 16,1 3 0-16,-4 7 0 15,0 2 1-15,-1 7-1 16,-2 0 1-16,-1-4-3 16,1-2 1-16,-1-1-1 15,4-6 1-15,0-6 0 16,0-6 0-16,0-3 0 16,0-4 1-16,3-6 0 15,1-6 0-15,3-13 0 16,3-9 0-16,4-6-1 15,4-7 0-15,3 1 0 16,7-4 0-16,4 3-1 16,3 4 1-16,11 2-1 0,3 7 0 15,-3 10 0 1,-4 2 0-16,-6 7-1 0,-8 9 1 16,-7 6-1-1,-7 10 0-15,-7 9 1 0,-7 1 0 16,-14 2-1-16,-4 10 1 15,-3-7-1-15,0 4 1 16,-1-10-1-16,5-9 1 16,-5-7-1-16,12-5 0 15,3-7 0-15,7-3 0 0,7-10-1 16,7-6 1-16,3 0-1 16,4-3 1-16,4 10-1 15,-4 3 1-15,-7 9 0 16,-3 6 0-16,-4 9 3 15,-7 14 0-15,-4 2 0 16,-3-3 1-16,3 0 0 16,4 1 1-16,4-1-1 15,3-6 1-15,3-6-4 16,8-4 1-16,10-2-11 16,4-10 0-16,10 3-9 15,-10-19 0-15</inkml:trace>
  <inkml:trace contextRef="#ctx0" brushRef="#br0" timeOffset="19142.453">18299 9573 30 0,'10'16'15'0,"-10"15"-8"0,0-15 16 0,-7 12-21 16,0 13 0-16,-7 6 1 15,0 3 1-15,-4 0-5 16,1 0 0-16,-1 1 3 16,0-7 1-16,-3-1-3 15,0 1 0-15,3 0-5 16,4-6 1-16,4-10-7 15,3-9 0-15</inkml:trace>
  <inkml:trace contextRef="#ctx0" brushRef="#br0" timeOffset="19502.7624">18302 9630 26 0,'18'-22'13'0,"-8"12"-6"0,-10 10 16 15,0 3-22-15,0 1 1 16,0 5 1-16,0 16 0 16,4 3-3-16,-1 7 0 15,4 12 4-15,1 0 0 16,-1 0 0-16,0-6 0 16,0-1 0-16,0-2 1 15,-4-3-1-15,1-7 1 16,-1-3-1-16,4-9 1 15,0-7-2-15,0-9 1 16,8-13-1-16,6-2 1 16,3-10-1-16,-2-10 0 0,-1-6-2 15,0-6 1-15,0 0-4 16,4-6 0-16,-4 12-6 16,4 7 0-16,-4 9-6 15,-4 3 0-15,1 6-4 16,3 3 0-16</inkml:trace>
  <inkml:trace contextRef="#ctx0" brushRef="#br0" timeOffset="19967.2636">18785 9655 34 0,'-3'41'17'0,"-8"31"-15"0,8-47 29 16,-1 19-29-16,-3-10 0 15,0 4 0-15,0 3 1 16,4-4-4-16,-1 1 1 16,0-10 1-16,1 0 1 15,-1-6-4-15,1-9 0 16,3 2-3-16,0-8 0 16,0-7-3-16,3-16 1 15,1-6-4-15,3 0 0 16,4-16 1-16,-1-2 1 15,4-4 9 1,-3 47 0-16,-4-38 4 16,4 23 1-16,-4 18 4 15,-4 7 1 1,-3 9 2-16,0 6 0 0,0 3-5 16,4 1 0-16,3-7-1 15,0-3 1-15,3-7-1 16,-3 1 1-16,8-7-2 15,-1-18 1-15,0-7-2 16,3-9 0-16,8-9-4 16,10-16 1-16,4-13-8 15,0-6 1-15,7 6-7 16,-4 7 1-16,0 9-6 16,4 6 0-16</inkml:trace>
  <inkml:trace contextRef="#ctx0" brushRef="#br0" timeOffset="20343.9525">19318 9586 42 0,'-3'0'21'0,"17"3"-24"0,-7-3 38 15,3-3-35-15,8 0 0 16,3-1 1-16,4 1 0 0,3 0-3 15,0-3 0 1,4 3-3-16,-4 0 0 16,0 0-2-16,-10 3 0 0,0 0-3 15,-8 0 0-15,-6 0 2 16,-4 3 1-16,0 0 5 16,-7 0 1-16,-4 0 4 15,1 3 1-15,-1 1 4 16,-3-1 0-16,-4 10 1 15,-3 6 1-15,-4 12-2 16,-3 1 0-16,-4 8-2 16,4-2 1-16,0 0-6 15,0-3 0-15,0-10-7 16,3-6 1-16,4-3-9 16,10-7 1-16</inkml:trace>
  <inkml:trace contextRef="#ctx0" brushRef="#br0" timeOffset="20557.2271">19392 9771 27 0,'4'-16'13'0,"6"22"-1"0,-6-3 14 15,-4 10-22-15,0 6 1 16,-4 6 2-16,1 13 1 16,-4-10-10-16,0 3 0 15,-4 4 6-15,1 2 1 16,-1 1-3-16,0-10 0 15,1 0-6-15,3 4 1 16,3-4-8-16,1-6 0 16,10-10-3-16,0-12 0 0</inkml:trace>
  <inkml:trace contextRef="#ctx0" brushRef="#br0" timeOffset="20718.202">19403 9915 41 0,'-4'41'20'0,"4"-19"-22"0,4-19 39 0,-4 3-37 16,7 4 1-16,0-1 1 15,3-3 0-15,5 0-7 16,-1-2 0-16,0-1-7 16,7 0 1-16</inkml:trace>
  <inkml:trace contextRef="#ctx0" brushRef="#br0" timeOffset="21274.3911">19773 9711 53 0,'-17'3'26'0,"24"-6"-24"0,0 3 44 16,0 3-44-16,0 0 1 31,10 1 2-31,5-11 0 15,-1-5-8-15,3-7 0 16,5 3 0-16,-1 1 1 16,0-1-6-16,-7 0 1 0,-3 1-5 15,-4-1 1-15,-7 3 0 16,-7 4 1-16,-3 6 2 16,-8 6 1-1,-7 6 7-15,-3 7 0 0,0 3 5 16,-4 12 1-16,8 7 2 15,3-4 1-15,3 4 0 16,0 3 1-16,4-1-3 16,4-8 0-16,3-7-3 15,3-3 1-15,4-3-3 16,4-7 0-16,3-2-4 16,4-1 1-16,-1-15-6 15,5-7 1-15,-5-6-5 16,-3-9 0-16,-3-9-2 15,-4-4 1-15,0 0 2 16,-4 7 1-16,1 5 8 16,-4 7 0-16,0 4 5 15,-7 8 1-15,0 16 3 0,-4 13 0 16,1 6-1 0,-4 10 0-16,0-1-4 0,-1 4 1 15,5 0-4-15,3-10 1 16,0-3-7-16,3-3 1 15,4-6-7-15,4-1 0 16</inkml:trace>
  <inkml:trace contextRef="#ctx0" brushRef="#br0" timeOffset="21754.6895">20264 9586 42 0,'14'-3'21'0,"-4"6"-15"0,-10-3 35 0,4 0-39 15,-1 3 0-15,1 0 1 16,-1 0 1-16,4 0-5 16,-7 0 1-16,-3 1 2 15,-8 8 0-15,-6 4-1 16,-5 6 1-16,1-7-2 16,-3 7 1-16,10 3-1 15,3 4 1-15,7-1-1 16,4 0 1-16,11 7-2 15,3-4 1-15,0-6 0 16,0-6 1-16,-3-3-1 16,-4-1 0-16,-7 4 0 0,-4 0 1 15,-6 0-1 1,-4-1 1-16,-7 1-4 0,-4 0 1 16,4-6-6-16,3-4 1 15,0-6-2-15,4-6 0 16,0-6-1-16,4-4 1 15,-1 1 6-15,4 2 0 16,3 1 6-16,1-1 0 16,3 4 3-16,3 3 1 0,8-6-1 15,10-1 1-15,11 1-3 16,7-10 0-16,3-6-6 16,0-3 1-16,1-10-7 15,-1-6 0-15,8 0-6 16,-1 7 0-16</inkml:trace>
  <inkml:trace contextRef="#ctx0" brushRef="#br0" timeOffset="22232.654">20613 9573 53 0,'-14'6'26'0,"10"-6"-30"16,4 0 50-16,4 0-44 15,3 0 0-15,3-3 0 16,12 0 0-16,2-3-3 15,4 0 1-15,1-4 1 16,6 1 1-16,-3-7-6 16,-1 4 0-16,-2-1-5 15,-5 1 0-15,-2-1-6 16,-8 4 1-16,-4-1-2 16,-6-2 0-16,-4-1 4 15,28 10 12 1,-74 6 2-16,32-3 0 15,-4 10 7-15,4 8 0 16,0 7 3-16,-4 7 1 16,4 15-6-16,-3 9 1 15,3 1-3-15,-4 9 1 16,-7-10-3-16,1 0 1 0,-1-2-1 16,0-4 0-1,1-9-1-15,-1-7 0 0,0-9-1 16,4-3 0-16,0-9 0 15,3-7 0-15,4-9-1 16,3-10 1-16,4-5-1 16,7 2 0-16,7-3 0 15,8-6 1-15,6-3-6 16,7-7 1-16,14-2-7 16,8 2 0-16,3 1-5 15,3-10 1-15</inkml:trace>
  <inkml:trace contextRef="#ctx0" brushRef="#br0" timeOffset="22624.2061">21357 9369 47 0,'-7'-22'23'0,"-11"32"-19"0,8-10 43 16,-4 3-46-16,-14 6 1 15,-4 7-1-15,0 0 1 16,-3 3-3-16,0 6 1 15,-1 0 1-15,4 0 0 16,4 0-3-16,4-3 0 16,2-6-4-16,8-4 1 15,4 1-4-15,3-7 0 16,3-3 0-16,4 0 0 16,7-3 1-16,0 0 1 15,0 3 5-15,4-3 1 0,-4 10 4 16,0 2 1-16,-4 13 1 15,-3 7 1-15,-3 8 1 16,-1 1 1-16,-3 0-3 16,4 0 0-16,-4-13-2 15,0-3 1-15,3 0-3 16,1-6 1-16,-4-3-7 16,3-7 0-16,4-3-8 15,4-3 1-15,6-12-2 16,4-13 0-16</inkml:trace>
  <inkml:trace contextRef="#ctx0" brushRef="#br0" timeOffset="22792.1993">21135 9627 36 0,'-7'18'18'0,"-4"36"-24"0,11-39 36 16,0 10-30-16,0 0 1 15,4 1 0-15,-1-4 0 16,1 3-2-16,-1-7 1 15,1-8-3-15,3-7 1 16,0-6-8-16,0-7 1 16</inkml:trace>
  <inkml:trace contextRef="#ctx0" brushRef="#br0" timeOffset="23000.1868">21248 9504 41 0,'-32'-6'20'0,"39"18"-18"16,-10-5 34-16,-1 2-32 15,1 10 1-15,-1 0 2 16,0 15 1-16,1 7-9 16,3 6 1-16,3 6 6 15,1-2 0-15,7-8-3 16,3-5 1-16,0-7-10 16,3-5 1-16,12-4-13 15,-5-1 1-15,-6-8-1 16,-4-19 0-16</inkml:trace>
  <inkml:trace contextRef="#ctx0" brushRef="#br0" timeOffset="23463.312">21675 9542 33 0,'-11'19'16'0,"1"40"-19"16,10-34 31-16,-4 16-27 15,-3 12 1-15,-4 1 0 16,1 5 0-16,-4 4-3 15,0-7 1-15,-1 4 1 16,1 0 0-16,4 2-2 16,-1-11 1-16,4-11-3 0,0-8 0 15,3-14-4 1,1-11 1-16,3-20-5 16,0-12 1-16</inkml:trace>
  <inkml:trace contextRef="#ctx0" brushRef="#br0" timeOffset="23705.3628">21597 9786 24 0,'35'-103'12'0,"22"50"-10"0,-40 43 20 16,15 4-19-16,3 6 1 16,8-3 1-16,-4 6 0 15,-4 0-6-15,-7 10 1 16,0 2 5-16,-10 7 1 0,-4 7-2 16,-7 5 1-1,-17 4-1-15,-12 2 0 0,-13-2-1 16,-4-7 0-16,0-2-3 15,1-4 0 1,6-6-5-16,7-4 1 0,8-2-5 16,6-7 1-1,11 0-4-15,11-6 0 0,13 0-1 16,15-9 0-16</inkml:trace>
  <inkml:trace contextRef="#ctx0" brushRef="#br0" timeOffset="24035.4393">22144 9768 28 0,'28'-19'14'0,"-21"3"-7"15,-7 16 27-15,-3 10-30 16,-4 5 0-16,-8 10 4 16,-2 10 0-16,-4-1-9 15,-1-2 0-15,5-4 6 16,3-6 0-16,3-3-2 16,4-7 1-16,4-2-2 15,3-10 0-15,7-4-2 0,3-5 1 16,8-3-1-1,3-4 0-15,4-3 0 0,-1-3 0 32,8 0-1-17,-4 6 1-15,1 7 0 0,-12 12 0 16,-3 7 0-16,-10 5 1 16,-4 4-1-16,-4-3 1 15,-3 3-1-15,-3 3 0 16,-1 3-5-16,1-3 1 15,-1-4-8-15,4-5 1 16,3-4-5-16,1-2 0 16</inkml:trace>
  <inkml:trace contextRef="#ctx0" brushRef="#br0" timeOffset="24233.7905">22324 9689 46 0,'-14'-9'23'0,"38"9"-19"16,-17-3 42-16,8 3-43 15,2 0 0-15,4-3 0 16,8-7 1-16,2 1-6 16,-2-1 1-16,-1 1 1 15,0-4 0-15,0 1-6 16,0-4 0-16,-3-3-5 16,-4 4 0-16,-7-1-6 15,-3-3 1-15</inkml:trace>
  <inkml:trace contextRef="#ctx0" brushRef="#br0" timeOffset="24398.149">22624 9463 41 0,'-14'22'20'0,"-4"38"-20"0,14-47 36 15,-3 15-33-15,0 13 0 16,-3 6 0-16,-4 9 1 16,-8-3-5-16,1 4 0 15,4-7 0-15,-1-3 1 16,4-6-7-16,7-7 0 0,7-6-7 15,10-9 1 1</inkml:trace>
  <inkml:trace contextRef="#ctx0" brushRef="#br0" timeOffset="24579.6766">22670 9708 47 0,'-11'-6'23'0,"25"-7"-22"16,-7 7 41-16,4-3-42 15,3-1 1-15,3-2 0 16,5 2 0-16,6-5-5 16,4-4 1-16,6 0-5 15,1-3 1-15,-4 0-7 16,8 0 0-16</inkml:trace>
  <inkml:trace contextRef="#ctx0" brushRef="#br0" timeOffset="24745.1826">23022 9448 36 0,'-31'9'18'0,"9"35"-14"0,15-28 28 16,-3 9-28-16,-15 9 0 16,0 13 0-16,1 10 1 15,-1 6-7-15,-3-10 0 16,3 3 2-16,4-6 0 16,7-6-8-16,3-9 1 15,11-10-6-15,7-9 0 16</inkml:trace>
  <inkml:trace contextRef="#ctx0" brushRef="#br0" timeOffset="25054.8159">22952 9877 38 0,'3'-22'19'0,"18"-12"-19"16,-14 21 31-16,4-2-30 16,7-4 1-16,-1-6 0 15,1 0 0-15,-4 3-3 16,-3 3 1-16,-11 3 2 15,-4 10 1-15,-10 6-1 16,-11 9 0-16,-13 13 1 16,-1 10 1-16,-4 5 0 15,8 7 1-15,7-3 0 16,3-3 0-16,8-1-1 16,6 1 1-16,7-4-2 15,8-5 0-15,3-7-1 16,4-10 1-16,10-9-6 15,7-9 1-15,4-7-7 16,10-5 0-16,4-11-9 0,-4-2 0 16,-3-7-1-16,0-5 0 15</inkml:trace>
  <inkml:trace contextRef="#ctx0" brushRef="#br0" timeOffset="25255.4566">23167 9890 52 0,'-21'25'26'0,"7"25"-28"0,10-44 56 0,1-2-50 16,-1-1 1-16,1 0-1 16,3-3 1-1,3-6-8-15,4-7 1 0,7-6 1 16,0-9 1-16,4 0-9 16,0 0 0-16,3 2-8 15,0 1 1-15,-3 7-2 16,-4 2 0-16</inkml:trace>
  <inkml:trace contextRef="#ctx0" brushRef="#br0" timeOffset="25553.214">23259 9830 38 0,'-25'32'19'0,"0"15"-10"16,18-38 36-16,0 1-40 16,0-1 0-16,0 0 2 15,4-2 0-15,3-7-9 0,10-7 1 16,4-11 5-1,11-11 1-15,3-8-3 0,4-7 0 16,10 0-1-16,8 6 0 16,-5 7-1-1,5 6 0-15,-8 3 0 0,-10 6 0 16,-4 10 2-16,-7 3 0 16,-3 18 0-16,0 14 1 15,-8 8-1-15,-3 4 1 16,-3 6-2-16,-4 0 1 15,0-3-7-15,0-3 0 16,0-4-11-16,3-2 1 16,1-7-6-16,-15 4 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22T01:44:06.812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7694 3750 16 0,'-39'-60'8'0,"-52"64"1"16,62 8 8-16,-2 16-15 15,-5 10 0-15,-2 15 3 16,-1 32 1-16,3 18-7 0,5 10 1 16,6 13 3-16,7 15 1 15,4 9-2-15,4-5 1 16,6 8-2 0,8-2 0-16,6-23 0 15,11-18 0-15,11-16-4 0,18-15 1 16,27-20-8-16,8-18 0 15</inkml:trace>
  <inkml:trace contextRef="#ctx0" brushRef="#br0" timeOffset="797.1827">12199 3747 20 0,'11'22'10'0,"13"28"-5"0,-13-37 10 15,3 12-13 1,0 19 1-16,0 21 1 16,-7 29 1-16,-7 10-6 0,-7 9 0 15,-7 19 4 1,-7 2 1-16,-7-14-2 0,-8-8 1 15,-6-2-1-15,-7-3 0 16,-4-19-3-16,-4-1 1 16,4-8-9-16,1-4 0 15</inkml:trace>
  <inkml:trace contextRef="#ctx0" brushRef="#br0" timeOffset="24350.7087">9913 8206 9 0,'-11'0'4'0,"11"-6"4"0,-3 6 4 15,-4 0-11-15,-4 6 1 16,4 3 1-16,-10 7 0 16,2 0-4-16,-2-4 0 15,-4 7 3-15,3 0 0 0,0 3-1 16,4 9 1-1,4-3-1-15,3 10 0 0,3 9 0 16,4 6 0-16,4 7 0 16,-1 6 0-16,4-16-1 15,7-3 1-15,4-6-1 16,3-7 1-16,4-2-5 16,3-10 1-16,0-7-4 15,11-5 1-15</inkml:trace>
  <inkml:trace contextRef="#ctx0" brushRef="#br0" timeOffset="25267.1024">13540 8240 12 0,'3'4'6'0,"-6"-1"1"0,3-3 6 0,0 0-12 16,0 0 1-16,0 0 0 15,0 0 1-15,3 0-4 16,1 6 1-16,-1 0 2 16,1 1 1-16,3-1-2 15,0 3 1-15,0 1-1 16,0-1 1-16,0 4-1 15,-3-1 1-15,3 7-1 16,-4 0 1-16,1 0 0 16,-1-1 0-16,1 1-1 15,-4 3 1-15,0 6-1 16,-4-3 1-16,-3 4-1 16,0-1 0-16,-4 3-1 15,-3-2 1-15,-3 2-3 16,-1-6 1-16,0-3-4 15,4 3 1-15,0-3-5 0,4-3 0 16</inkml:trace>
  <inkml:trace contextRef="#ctx0" brushRef="#br0" timeOffset="34562.6525">14002 8432 17 0,'-7'9'8'0,"0"7"-3"0,3-10 9 0,1 0-13 16,-1 1 1-16,1 5 1 16,-1 4 1-16,4 3-5 15,0 3 1-15,4 3 3 16,3-3 0-16,0 0-1 16,3 6 1-16,11-16-1 15,4-2 1-15,3-7-1 16,1-9 0-16,2-10-1 15,-2-9 0-15,-5 0 0 16,-3 3 1-16,-7 3 0 16,-3 0 0-16,-4 0 0 15,-3 4 0-15,-8-1 0 16,-3 4 1-16,-7 2-2 16,-4 4 1-16,-3 0-1 0,-4 2 0 15,1 4-1 1,3 4 1-16,3-1 0 0,0 3 0 15,4 0-1-15,0 1 0 16,4 2-3-16,-1 7 0 16,4 2-5-16,0 4 1 15,0 3-6-15,3 4 1 16</inkml:trace>
  <inkml:trace contextRef="#ctx0" brushRef="#br0" timeOffset="34745.0047">13963 8792 20 0,'-4'19'10'0,"-6"-6"-6"0,6-7 11 0,1 3-15 16,-4 4 1-16,0 0-1 16,-7-1 1-16,3 4-2 15,4-4 0-15,0-2-5 16,0-1 0-16</inkml:trace>
  <inkml:trace contextRef="#ctx0" brushRef="#br0" timeOffset="34981.0354">13977 8824 27 0,'4'6'13'0,"3"-3"-9"0,-4 3 22 16,1 1-24-16,3-1 0 15,0 0 1-15,0 1 1 16,11-1-5-16,-4 0 0 16,3 0 3-16,1-3 1 15,3 1-3-15,-3-1 1 16,-1 0-5-16,1-3 1 16,0 0-7-16,3-3 0 15,0 3-1-15,7-7 0 16</inkml:trace>
  <inkml:trace contextRef="#ctx0" brushRef="#br0" timeOffset="35475.5689">14432 8447 23 0,'-3'-3'11'0,"-1"10"-10"15,4-7 22-15,0 3-21 16,-7 6 1-16,4-3 1 16,3 4 0-16,0 2-5 15,0 4 1-15,0 0 3 16,3 3 0-16,4-7-1 16,0 1 0-16,0-4-1 15,4-6 1-15,-1 0-1 16,1-9 1-16,3-7-1 0,0-2 1 15,4 2-2-15,-4-2 1 16,4-4-2-16,6-3 1 16,-3 0-1-16,1 0 0 15,-5 3-1-15,-3 3 1 16,-3 7 0-16,-4 0 0 16,-7 9 0-16,0 3 0 0,-4 6 1 15,-6 7 1-15,-4 3 0 16,0 6 0-16,0 9 0 15,3 7 1 1,0 6-1-16,1-3 0 16,-1 0 0-16,1 0 0 0,-1-7-1 15,4-5 1-15,3-7-4 16,1-3 1-16,3-7-4 16,0-5 0-16,3-7-6 15,5 0 1-15</inkml:trace>
  <inkml:trace contextRef="#ctx0" brushRef="#br0" timeOffset="35911.4398">14894 8347 26 0,'-7'3'13'0,"7"-3"-11"0,0 3 20 16,-3 4-20-16,-4-1 0 15,-4 3 1-15,0 1 1 16,1 2-5-16,-1 1 0 16,4-4 2-16,0-2 1 15,4-1-2-15,3 0 1 16,0-3-1-16,7 0 1 16,3-3 0-16,1 0 0 15,-1 0 0-15,1 0 0 16,0-3 0-16,-1 3 0 0,1 0 0 15,-1 0 1 1,1 3-1-16,0 0 1 0,-4 1 0 16,0 2 0-1,-4 0 0-15,-3 0 0 0,0 1 0 16,-3 5 1-16,-1 4-2 16,-3 3 1-16,-7 3 0 15,3 3 0-15,-6 0-2 16,-4 0 1-16,-1 0-6 15,1-6 1-15,4-7-6 16,-1-5 1-16,4-4-5 16,3-3 0-16</inkml:trace>
  <inkml:trace contextRef="#ctx0" brushRef="#br0" timeOffset="36096.8485">14739 8589 30 0,'7'6'15'0,"18"3"-12"0,-18-6 25 16,0 10-26-16,0-4 0 15,7 10 1-15,0-3 1 16,0-4-5-16,-3 1 1 16,-1-1 2-16,5 1 0 15,-5-4-4-15,1 1 0 16,3-4-6-16,0-3 0 16,4-3-4-16,-4-6 1 15</inkml:trace>
  <inkml:trace contextRef="#ctx0" brushRef="#br0" timeOffset="36332.9983">15138 8338 26 0,'10'6'13'0,"-24"13"-8"0,14-13 21 0,0 7-24 15,-3 5 1-15,-4 1 0 16,0 9 1-16,-1 7-5 15,-2 6 0-15,-1-1 3 16,1 4 1-16,-1 0-2 16,1-6 0-16,3-7-3 15,-1-3 1-15,5-2-4 16,3-14 1-16,3-6-7 16,1-6 0-16</inkml:trace>
  <inkml:trace contextRef="#ctx0" brushRef="#br0" timeOffset="36754.9878">15360 8291 26 0,'11'9'13'0,"-11"-6"-6"0,0 0 18 16,0 4-23-16,0 2 0 15,-4 7 2-15,-3 3 0 31,-4 9-5-31,4 0 1 16,-3-3 3-16,6-3 0 0,1-3-1 16,3-4 0-16,3-5-1 15,4-7 0-15,0-6 0 16,7 0 0-16,1-7-1 16,-1 1 0-16,0-4 0 15,-4 4 1-15,1 0-1 16,3-1 0-16,-3 4-1 15,-4 6 1-15,0 3 1 16,-4 3 0-16,-3 1 0 16,0 2 1-16,-3 10-1 15,-1 0 1-15,1 3 0 16,-1 3 0-16,1-3-3 16,-1-4 0-16,4 4-3 15,0-9 0-15,0-4-5 16,0-9 0-16,0 0-5 15,7-9 1-15</inkml:trace>
  <inkml:trace contextRef="#ctx0" brushRef="#br0" timeOffset="37037.0856">15540 8451 26 0,'0'6'13'0,"-4"16"-8"0,4-19 19 0,0 3-22 15,-3 10 0-15,-1 0 1 16,1-1 1-1,3 4-5-15,0-3 1 0,0-4 2 16,0 1 1 0,0-7-1-16,0-3 1 0,0-3-2 15,7-12 1-15,0-1-1 16,3-6 1-16,1 4-1 16,0 2 1-16,-1 1-2 15,1-1 1-15,-1 0 0 16,1 1 0-16,0-1 0 15,-1 4 0-15,1 0-5 16,-1-1 1-16,4 1-9 16,4 6 0-16</inkml:trace>
  <inkml:trace contextRef="#ctx0" brushRef="#br0" timeOffset="37847.9778">16048 8328 12 0,'-7'3'6'0,"7"-9"9"0,0 6-7 16,-4 3-6-16,4 7 1 16,-3-4 1-16,-1 3 0 15,1 4-5-15,-4 3 0 16,0-1 4-16,0 4 1 16,-1-3-1-16,1-1 0 15,-7-2-1-15,4 0 1 16,-1-1-1-16,1 1 1 15,-1-10-2-15,4-6 1 16,-4-1-1-16,8-5 1 16,3-3-2-16,7-7 1 15,7 0-1-15,-3-3 1 16,3-3 0-16,0 6 0 0,0 0 0 16,0-3 0-16,4 10 1 15,-1-1 0-15,1 7-1 16,-4 6 1-16,0 3 0 15,-3 0 0-15,-4 7 0 16,-4 2 1-16,-3 7-1 16,0 0 0-16,-3 0 0 15,-1-1 0-15,1 1-3 16,-1-3 0-16,1-7-5 16,3 4 1-16,3-7-9 15,4-3 0-15</inkml:trace>
  <inkml:trace contextRef="#ctx0" brushRef="#br0" timeOffset="38237.3329">16334 8140 31 0,'-7'6'15'0,"24"-9"-8"0,-17 3 18 16,7-3-24-16,0 0 0 15,7 0 1-15,4-3 0 16,-4-1-3-16,11 1 0 0,-8-3 2 16,-2-1 0-1,-1 7-3-15,-4 3 0 16,1 0-2-16,-8 6 0 0,-6 4-3 16,-4 5 1-16,-7 4 0 15,-4 3 0-15,0-3 3 16,1 6 0-16,-4-3 4 15,7-6 1-15,-1-1 3 16,1-5 0-16,0-1 0 16,7 1 0-16,4-4-2 15,6-3 1-15,4-3-2 16,7-6 0-16,4-7-5 16,0-2 0-16,6-4-4 15,4-9 0-15,-3-1-2 16,-4-5 0-16</inkml:trace>
  <inkml:trace contextRef="#ctx0" brushRef="#br0" timeOffset="38511.3017">16602 7952 24 0,'0'-3'12'0,"-7"15"-7"0,7-5 22 15,-4 2-25-15,1 4 1 16,-4-4 1-16,3 0 0 16,1 1-5-16,-1-4 0 15,4-3 3-15,4 0 1 16,-1 1-2-16,4-4 1 15,0-4-1-15,4 4 0 16,-1 0 0-16,1 0 0 16,-1 4 0-16,1 2 0 0,0-3-1 15,-1 0 1-15,-3 0-1 16,0 3 1 0,-3 1 0-16,-1-1 0 0,-3 3-3 15,0 1 0-15,-7 2-4 16,-3-2 0-16,-1 2-6 15,1 1 0-15</inkml:trace>
  <inkml:trace contextRef="#ctx0" brushRef="#br0" timeOffset="38767.9687">16584 8156 24 0,'-3'9'12'0,"-8"7"-7"15,7-7 14-15,1 1-17 16,-1 2 1-16,-3 1 1 0,4-4 0 15,-1 1-5 1,4-4 1-16,0-3 4 0,4-3 0 16,3-3-1-1,0 0 1-15,0-7-1 0,4 1 1 16,-1-4-1 0,1-2 0-16,-1-1-2 0,4 4 1 15,-3 2-5-15,0-2 0 16,-1 2-5-16,-3 4 1 15,-7 6-6-15,0 3 0 16</inkml:trace>
  <inkml:trace contextRef="#ctx0" brushRef="#br0" timeOffset="39128.3828">16524 8341 23 0,'-18'9'11'0,"-6"4"-1"0,17-10 13 0,3 3-21 16,-3 0 0-16,0 1 1 15,0-1 0-15,0-3-4 16,7 0 1-16,0 0 2 16,0-3 0-16,11-3-1 15,3-6 0-15,0-1-1 16,0-2 1-16,4-1-1 16,-1 7 1-16,-3-3-1 15,4-4 1-15,-4 4-1 16,-3 6 0-16,-4 3 1 15,0 3 1-15,-7 0-1 0,-4 3 1 16,1 10-1 0,-4 0 1-16,0-1-1 15,0 1 0-15,3 0 0 0,0-4 0 16,4-2-1-16,0-7 1 16,4-3-3-16,3-7 1 15,4-2-5-15,3-7 0 16,3 1-6-16,5-1 0 15</inkml:trace>
  <inkml:trace contextRef="#ctx0" brushRef="#br0" timeOffset="39905.053">16852 8106 29 0,'-14'6'14'0,"18"-22"-9"0,-4 16 18 0,7 3-21 16,0-6 0-16,0 3 1 15,7 3 1-15,-4-3-5 16,1 4 0-16,0-4 3 16,3-4 1-16,0 4-2 15,-4 4 0-15,1-4-1 16,0 0 1-16,-4 3-1 16,-4 6 1-16,-3-6-1 15,0 3 1-15,-7 4-1 16,0-1 1-16,0 1-1 15,0-1 1-15,3-3-1 16,-3 4 0-16,4-7-1 16,-4-3 1-16,7-6-3 15,3-1 1-15,1-5-4 0,3-7 1 16,0-3-4-16,4-3 1 16,-4 6-1-16,0-3 0 15,0 0 4-15,-4 3 0 16,-3 4 5-16,0 5 0 15,0 4 4-15,-3 3 1 16,-1 6 1-16,-3 3 0 31,-3 19 0-31,-1 10 0 0,0-4-3 16,-6 4 0 0,3 2-1-16,-4 1 1 15,4-3-2-15,-4-4 1 0,4 0-1 16,0-3 0-16,3 4-1 15,1-7 1-15,3 0 0 16,0-6 0-16,0-3-1 16,3-1 1-16,1-5-1 15,-1-1 0-15,4-6-1 16,-3-3 0-16,3-6-1 16,0-4 1-16,0-2-1 15,0-4 1-15,7 1-1 16,-4-1 0-16,-3 3 1 15,0 4 0-15,-3 3 2 16,-1 3 0-16,-3 3 0 16,0 3 1-16,0 0 0 15,0 0 1-15,0 3-1 16,3 0 1-16,4 1-1 16,0-1 0-16,4-3-1 0,-1-3 1 15,4-3-1-15,8-3 0 16,2-1-1-16,4-5 0 15,4 3-5-15,0-10 0 16,3-3-6-16,0 0 0 16</inkml:trace>
  <inkml:trace contextRef="#ctx0" brushRef="#br0" timeOffset="40445.6187">17124 8043 29 0,'3'6'14'0,"1"-25"-6"0,-4 19 18 0,7-3-25 15,-4 3 1-15,5 0 0 16,-1-3 0-16,-4 0-3 16,4 3 0-16,-3 3 2 15,-4-3 1-15,3 3-2 16,-3-3 1-16,-3 16-1 16,-1-4 0-16,-3 7-1 15,-3 3 1-15,-1 0-1 16,0 0 0-16,1 6 0 15,-4-6 1-15,0 3 0 16,7-6 1-16,-4-3 0 16,7-4 0-16,1 1 1 15,6-4 0-15,1-5-1 16,3-4 0-16,0-4 0 16,0-5 0-16,4-4-3 15,-1-5 1-15,4-4-4 0,-3-7 0 16,3-2-2-16,-3-3 0 15,-1-4-1-15,1 7 1 16,-1 2 3-16,-3 11 0 16,-3-1 5-16,-1 6 0 0,-3 4 3 15,0-1 1 1,0 14 0-16,-3 5 1 0,-1 7-1 16,1 12 0-16,-1 9-2 15,-3 7 1 1,0 0-2-16,-3-3 0 0,-1 0-1 15,1 3 1-15,-1 0-1 16,0 0 0-16,1-1-3 16,-1-5 0-16,-3 0-4 15,7-10 1-15,-4-6-6 16,4-10 0-16</inkml:trace>
  <inkml:trace contextRef="#ctx0" brushRef="#br0" timeOffset="40629.2305">16997 8441 34 0,'-4'-22'17'0,"15"0"-14"16,-8 16 28-16,8 0-28 16,0-4 0-16,3 1 2 15,0 0 1-15,0 2-8 16,4 1 1-16,-1-7 4 16,4 4 0-16,1 3-4 0,-1-10 1 15,0 0-6-15,0 1 0 16,-3 2-8-1,-1 1 1-15</inkml:trace>
  <inkml:trace contextRef="#ctx0" brushRef="#br0" timeOffset="41426.9305">17462 7986 25 0,'-10'13'12'0,"3"0"-3"0,7-7 12 0,0 6-18 15,3 7 1-15,1-3 1 16,3 3 1-16,0-4-8 16,7-2 1-16,0-4 5 15,4-6 0-15,3-3-1 16,0-6 0-16,-3-6-1 16,-4-4 0-16,0-3-1 15,-3 0 1-15,-1-3-1 16,-3 7 1-16,-3-1-2 15,-4 3 1-15,0 7-1 16,-7 3 1-16,-4 6-1 16,1 3 0-16,-1 1-1 15,0-1 1-15,1 0 0 16,3 1 1-16,3-4 0 16,4-3 0-16,4 3 0 15,3-6 0-15,0 0 0 0,4-4 0 16,-1 1-1-16,4-3 1 15,0-4-5 1,0 4 0-16,1 2-5 0,-5 4 1 16,-3 0-7-16,0 9 1 15</inkml:trace>
  <inkml:trace contextRef="#ctx0" brushRef="#br0" timeOffset="41934.8562">17501 8209 30 0,'-14'19'15'0,"11"-10"-10"0,3-9 22 0,0 0-26 16,0 0 0-16,0 0 1 16,10-6 0-16,4-3-3 15,8-1 0-15,-1-5 2 16,-4 2 0-16,1-3-1 16,0-2 1-16,-4 2-1 15,-4 3 1-15,1-2-1 16,-4 12 0-16,-4 6 0 15,-6 3 0-15,-1 6 0 16,-10 4 0-16,0 0 0 16,-3 3 0-16,-1-1 0 15,4 1 1-15,3-3 0 16,1-4 0-16,3 1 0 16,3-10 1-16,4-3-2 0,7-3 1 15,0-6-1-15,7 2 1 16,0-5-2-16,1-4 1 15,-1 0-2-15,-4 1 1 16,-3-1-1-16,0 4 1 16,0-1-1-16,-3 4 0 15,-4 9 1-15,0 3 1 16,0 0-1-16,0 3 1 16,-4 7 0-16,1-1 0 15,-1 7 0-15,1 6 0 16,-4 0 0-16,0-3 1 15,0 0-1-15,0 3 0 16,3 0-1-16,-3 4 1 0,0-4-4 16,0-3 0-1,0-7-6-15,3 4 0 0</inkml:trace>
  <inkml:trace contextRef="#ctx0" brushRef="#br0" timeOffset="42144.117">17441 8372 29 0,'-3'-9'14'0,"10"3"-6"16,-7 6 20-16,7-4-26 15,3 1 0-15,5 0 2 16,2 0 0-16,1 3-5 0,7 0 0 16,-4 0 3-1,-4-3 0-15,1 3-2 16,0 0 1-16,-4 0-6 0,-4 0 1 15,1 3-8-15,-4 0 1 16</inkml:trace>
  <inkml:trace contextRef="#ctx0" brushRef="#br0" timeOffset="42370.0154">17403 8457 42 0,'-18'6'21'0,"-3"0"-21"0,21-6 35 0,0 0-32 15,7 0 0-15,7 0 2 16,4 0 0 0,3 0-6-16,10 0 0 0,1 0 5 15,0 0 0-15,0 0-2 16,-1-3 1-16,5 0-2 16,-1 0 0-16,0 3-7 15,1 0 1-15,-8 0-11 16,-4 3 0-16</inkml:trace>
  <inkml:trace contextRef="#ctx0" brushRef="#br0" timeOffset="111264.4359">10576 15675 11 0,'0'-9'5'0,"7"3"0"0,-7 6 6 0,0 0-10 16,0 0 0-16,0 0 1 16,0 0 0-16,-3 3-3 15,3 0 1-15,-4 3 1 16,1 1 1-16,-1 2-1 16,1 4 1-16,-1-1-1 15,-3 1 1-15,0-10-1 16,4 6 0-16,-5 10 0 15,1 6 1-15,4 3-2 16,-1 1 1-16,1-4 0 16,-1 0 0-16,1-3 0 15,3-4 0-15,0 4 1 16,0-3 0-16,0 0-1 0,3-3 1 16,1 3-1-1,-1-7 1-15,4 1 0 16,0-7 0-16,4 3-1 15,0-2 1-15,3-4 0 0,0 3 0 16,3-9-1-16,1 3 0 16,0 0 0-16,-4-3 0 15,0 0 0-15,4 6 0 16,3-10-1-16,0 4 1 16,-3-3 0-16,-1 0 0 15,1-7-2-15,0 4 0 16,-4-1-5-16,0 1 1 0,-4 0-6 15,1 2 1 1</inkml:trace>
  <inkml:trace contextRef="#ctx0" brushRef="#br0" timeOffset="111607.1567">10742 15898 20 0,'0'-19'10'0,"21"16"-5"16,-14 0 12-16,0-3-16 15,4 3 1-15,0-1 2 16,3 1 1-16,3 3-6 16,1 0 1-16,0 3 3 15,-1 1 1-15,4 2-1 16,4 6 0-16,-7-2-1 16,-4 2 0-16,-4 4 0 15,1 9 1-15,-4-3-1 16,-7 6 1-16,-3-9-1 15,-5 0 1-15,-2 0-1 16,-4 0 1-16,-4 3-2 0,0-7 1 16,-3 1-1-16,0-4 1 15,3-2-3-15,-3-4 1 16,0 0-4-16,7 1 0 16,3-1-5-16,1 0 1 15,6 0-6-15,11 1 1 16</inkml:trace>
  <inkml:trace contextRef="#ctx0" brushRef="#br0" timeOffset="156784.9476">25700 8479 18 0,'-7'-6'9'0,"14"-16"0"0,0 15 10 16,-4 1-15-16,1 3 1 16,-4 3 2-16,4 3 1 15,-4 6-9-15,-4 4 0 16,-7 15 6-16,-6 13 0 16,-1 6-1-16,-3 13 0 15,3-7-2-15,-3 0 1 16,3-3-2-16,1-3 1 15,-1-6-1-15,4-6 0 16,4-4 0-16,2-9 0 16,5-9-1-16,3-10 1 0,3-13-1 15,5-12 1-15,2-12-1 16,4-10 1-16,11-13-1 16,0-15 0-16,6 10-1 15,5-1 1-15,2 6-1 16,-2 7 1-16,-1 10-1 15,0 8 1-15,1 7 0 16,-1 3 1-16,-3 6 0 16,-1 4 1-16,1 9 0 15,-11 6 1-15,-3 6-1 16,-4 10 1-16,-3 0-2 16,-8 6 1-16,1 6-1 15,-4 10 1-15,-4 3-1 16,1 0 1-16,-4 0-5 15,-1-6 0-15,5-4-5 0,-1-3 0 16,1-6-8 0,-1-6 0-16</inkml:trace>
  <inkml:trace contextRef="#ctx0" brushRef="#br0" timeOffset="157127.8381">25777 8538 37 0,'-28'0'18'0,"28"-6"-13"0,0 9 25 0,0-3-27 16,0 0 1-16,7 3 0 16,4-3 1-16,7-3-7 15,-1-3 1-15,1 0 3 16,3-1 1-16,0 1-6 16,0 0 1-16,0 6-4 15,1-3 0-15,-5 0-3 16,4-1 1-16,-10-2-1 15,0 0 1-15,-8 0 4 16,-3-1 0-16,-3 7 5 16,-4 4 1-16,-4-1 2 15,-7 0 0-15,4 6 1 16,0 4 0-16,4 2-2 16,-1 4 1-16,0 0-6 15,1 3 0-15,-1 3-6 16,-3 0 0-16,3 0-2 15,1 0 0-15</inkml:trace>
  <inkml:trace contextRef="#ctx0" brushRef="#br0" timeOffset="157548.5406">25735 8852 27 0,'-7'13'13'0,"7"-13"-12"0,4-4 26 16,3 1-26-16,3-3 1 16,8-7 1-16,0-2 1 15,3-7-4-15,-4 3 0 16,1-3 3-16,0 0 1 15,-4 3 0-15,-4 0 0 16,1 7-1-16,-4 3 0 16,-4 2-1-16,-3 7 1 0,0 0-1 15,0 3 0 1,0 4-5-16,-3 2 1 0,-1 4-4 16,1 2 0-16,-1 7-4 15,1 0 1-15,-4-6-4 16,-4 3 1-16,1-1 4 15,-8-2 1-15,-3 0 7 16,0-4 0-16,-4 1 5 16,-3-1 1-16,-4-2 4 15,7-1 1-15,4 1-1 16,3-1 0-16,4 1-3 16,7-1 0-16,7-3-2 15,11 0 0-15,10-6-2 16,4 0 1-16,7-3-2 15,-1-3 1-15,-3-3-3 16,4-7 0-16,7-6-8 0,7-6 0 16,0 0-7-1,14-7 0-15</inkml:trace>
  <inkml:trace contextRef="#ctx0" brushRef="#br0" timeOffset="157837.4096">26437 8344 43 0,'0'3'21'0,"-3"-6"-20"0,3 3 33 0,0 0-33 16,0 0 1-16,7 0 0 15,3 0 1-15,8 0-4 16,0-3 1-16,-1 0 1 16,4-4 0-16,1 4-5 15,-5-3 0-15,1 6-6 16,-8 0 1-16,-3 3-5 16,-7 3 1-16</inkml:trace>
  <inkml:trace contextRef="#ctx0" brushRef="#br0" timeOffset="158631.4585">26353 8498 31 0,'-53'15'15'0,"14"20"-11"0,32-32 26 16,0 0-28-16,0 0 0 15,3 3 2-15,4-6 1 16,14-6-5-16,7-6 0 16,8-1 4-16,-1 1 0 15,4-4-1-15,3-3 0 16,4-3-1-16,7 0 1 15,-4 3-2-15,4-3 0 16,3 10 0-16,-3-1 0 16,-4 1-3-16,-6 6 0 0,-8 2-3 15,-7 4 0-15,-10 7-4 16,-15 2 1-16,-10 7-4 16,-7 3 0-1,-7-1 2-15,-4 1 0 0,0 6 6 16,-3-3 0-16,3-6 6 15,7-4 0-15,4 1 4 16,3-7 1-16,4 4 1 16,7-7 0-16,7 0-2 15,4 0 0-15,3-3-2 16,3-6 0-16,8-4-2 16,0 1 0-16,3 0-1 15,-3-1 1-15,-1-2-3 16,-3-1 0-16,0 4-1 15,-3 2 0-15,-4 4-1 16,-7 3 1-16,-3 0-1 0,-5 3 1 16,-2 7 0-16,-4-1 1 15,-4 7 1 1,4 6 0-16,0 3-1 0,0 0 1 16,3 0-1-16,1 0 1 15,3 3 0-15,3-2 1 16,1-5-1-16,-1 1 0 15,4-3 0-15,0-6 0 0,4-4 0 16,3 1 1 0,0-4-1-16,3-6 0 15,1-6 0-15,-1-4 0 0,-3 1-1 16,1-4 1 0,-5 1-1-16,-6 5 1 0,-5 7 0 15,-6 7 1-15,-3 2 1 16,-4 10 1-16,-4-3 1 15,4 6 1-15,0-4 0 16,-1 1 1-16,1 0-1 16,7-3 1-16,7-1-2 15,7-2 1-15,4-7-2 16,6-3 0-16,4-3-1 16,11-6 0-16,3 0-2 15,4-10 1-15,10-6-10 16,11-6 1-16,7 0-8 15,11-7 0-15</inkml:trace>
  <inkml:trace contextRef="#ctx0" brushRef="#br0" timeOffset="159259.1084">27143 8378 27 0,'-18'4'13'0,"0"-8"-2"16,11 4 10-16,-3 0-18 15,-4 7 1 1,-7 15 5 0,3-3 0-16,4 6-10 15,3 0 0-15,4 0 6 16,4-3 1-16,-1 0-2 15,8-4 1-15,3-5-3 16,3-7 1-16,1-6-2 16,6-9 1-16,5-10-1 0,2 3 1 15,5-9-1-15,-1-3 0 16,7-6 0-16,0 2 0 16,1-15-1-16,-5-9 1 15,-2-7-2-15,-1-3 1 16,-7 13-1-16,-3 12 0 15,-4 10-1-15,-7 9 1 16,-7 22 1-16,-4 6 0 16,-10 16-1-16,-14 19 1 15,0 3 0-15,-1-4 1 16,1 4-1-16,4 0 0 16,2-3 0-16,1 0 0 15,4 0-2-15,6-1 1 0,4-8-7 16,7-7 0-16,7-6-8 15,0-10 1-15</inkml:trace>
  <inkml:trace contextRef="#ctx0" brushRef="#br0" timeOffset="159575.3474">27376 8400 37 0,'-7'-3'18'0,"24"3"-14"15,-10-3 24-15,0 0-26 16,4-3 1-16,-1-1 1 15,8-2 1-15,3 0-7 16,-7 2 1-16,0-2 4 16,-3 6 0-16,-7 0-2 0,-4-7 1 15,-11 10-2 1,-7 10 1-16,-13-1-1 16,-8 7 1-16,4 3-1 0,6-1 1 15,5 1 0-15,2-3 0 16,8 3 0-16,4-4 1 15,3 1-1-15,3-3 0 16,8-4 0-16,10-3 0 16,7-3-5-16,7-9 0 15,7-3-9-15,1-7 1 0,-1-3-3 16,0 0 0 0</inkml:trace>
  <inkml:trace contextRef="#ctx0" brushRef="#br0" timeOffset="159744.241">27577 8278 44 0,'-7'0'22'0,"10"3"-24"0,-3 0 44 0,0 1-40 16,7-1 0-16,0-3 1 15,4-7 0-15,3-2-4 16,0 3 0-16,4-4-2 16,-1-2 0-16,1-1-7 15,-4-2 0-15,0-1-5 16,-3-3 1-16</inkml:trace>
  <inkml:trace contextRef="#ctx0" brushRef="#br0" timeOffset="159889.6075">27735 8081 29 0,'-10'34'14'0,"-11"13"-8"0,14-31 21 16,-4 6-26-16,-3 3 0 16,-4 6 0-1,1 4 1-15,-1 2-4 0,0 1 1 16,8-7-7-16,3 4 1 15,7 2-3-15,3-12 1 16</inkml:trace>
  <inkml:trace contextRef="#ctx0" brushRef="#br0" timeOffset="160222.5517">27672 8454 37 0,'18'-16'18'0,"6"-9"-21"0,-13 16 34 0,-1-1-31 16,5-2 0-16,-1-1 1 16,3-3 0-16,-3 4-2 15,-3-1 1-15,-8 7 0 16,-6 6 1-16,-4 3-1 16,-4 3 1-16,-6 10-1 15,-4 0 1-15,-4 6 0 16,4 0 1-16,-1 3 1 15,8 0 0-15,0 0 0 16,7 0 1-16,0-3-2 16,7-3 1-16,0 0-1 15,7-7 0-15,4-2-5 0,3-7 1 16,4-10-11 0,-1-5 0-16,4-1-1 0,8-9 0 15</inkml:trace>
  <inkml:trace contextRef="#ctx0" brushRef="#br0" timeOffset="160417.0739">27901 8338 38 0,'-35'9'19'0,"10"10"-19"0,22-16 35 16,-1 3-32-16,8 4 0 15,3-1 1-15,0 1 0 0,3-4-6 16,5 0 1-16,2-6 3 15,4 0 1-15,-3-3-8 16,10-3 1-16,-7-4-10 16,1 1 1-16</inkml:trace>
  <inkml:trace contextRef="#ctx0" brushRef="#br0" timeOffset="160614.0874">28074 8256 43 0,'-3'13'21'0,"6"-16"-17"16,-3 3 32-16,4 0-35 0,3 0 1 16,0-10 0-16,3 4 0 15,1 0-3 1,3-4 1-16,0 1-4 0,0-1 1 16,0-2-8-1,0-1 0-15,1 4-3 0,-5-4 1 16</inkml:trace>
  <inkml:trace contextRef="#ctx0" brushRef="#br0" timeOffset="160782.366">28183 8077 39 0,'-7'13'19'0,"-3"37"-20"0,6-34 36 16,-3 3-34-16,4 6 1 15,-4 3 0-15,-4-3 0 0,4 3-3 16,-4 4 0-1,4 2-2-15,0-6 1 0,4-6-10 16,-1 0 0 0</inkml:trace>
  <inkml:trace contextRef="#ctx0" brushRef="#br0" timeOffset="160962.5532">28233 8338 24 0,'-4'9'12'0,"-3"10"-7"16,7-13 9-16,-7 4-14 15,7-1 0-15,-3 4-6 0,-4-1 1 16,0 1 1 0,3-4 0-16</inkml:trace>
  <inkml:trace contextRef="#ctx0" brushRef="#br0" timeOffset="161138.5787">28258 8197 38 0,'3'-22'19'0,"8"9"-25"0,-11 13 38 16,0 0-33-16,7 3 1 0,-4 0-4 15,4 4 0-15,-3-1-3 16,-1 3 1-16,1 7-5 15,-4 0 1-15</inkml:trace>
  <inkml:trace contextRef="#ctx0" brushRef="#br0" timeOffset="161304.8394">28296 8372 25 0,'-3'16'12'0,"3"-4"-7"16,0-12 21-16,0 0-23 15,3 0 0-15,4-3 0 16,0-3 1-16,0-3-6 15,1-1 1-15,2 1 2 16,1-1 1-16,3 1-7 16,-11-4 0-16,1 7-5 15,6 3 0-15</inkml:trace>
  <inkml:trace contextRef="#ctx0" brushRef="#br0" timeOffset="161631.5638">28427 8363 34 0,'-11'12'17'0,"8"4"-12"0,3-16 29 16,0 3-30-16,0 0 0 15,0-3 3-15,3-3 0 16,4-3-9-16,4-4 0 16,3 4 6-16,7-6 0 15,-3 5-2-15,3-2 0 16,0-4-2-16,0 7 1 0,-3 0 0 15,-4 3 0 1,0-4 0-16,-7 4 0 16,7 6 0-16,-3-3 1 0,-4 7-1 15,0-1 1-15,-3 3-1 16,-4 4 1-16,0 0-1 16,0-1 0-16,0 1-3 15,0-4 0-15,0 0-7 16,0 1 1-16,0-4-9 15,3 0 1-15</inkml:trace>
  <inkml:trace contextRef="#ctx0" brushRef="#br0" timeOffset="168688.1272">29020 8106 30 0,'3'-7'15'0,"4"4"-6"16,0 0 15-16,0-3-22 15,0 0 1-15,4-1 2 16,3 1 0-16,0 3-5 16,4 3 0-16,-1-3 4 15,1-4 0-15,0 4-1 16,3 3 0-16,0-6-1 0,-3 0 0 15,6 0-4 1,-3-1 1-16,1 1-4 16,-5-3 1-16,-3 5-5 15,-3-2 0-15,0 6-5 16,-11 0 0-16</inkml:trace>
  <inkml:trace contextRef="#ctx0" brushRef="#br0" timeOffset="168870.3452">29242 8084 24 0,'-11'19'12'0,"1"-7"-8"0,10-6 17 16,-4 7-18-16,1-1 1 0,-1 10-1 15,-3 0 1-15,0 0-6 16,0 0 1-16,0-3 2 16,3 0 0-16,-3-3-8 15,-3-1 0-15,3 1-2 16,0-4 0-16</inkml:trace>
  <inkml:trace contextRef="#ctx0" brushRef="#br0" timeOffset="169081.4344">29210 8344 26 0,'-4'6'13'0,"15"7"-9"16,-11-7 22-16,0 3-24 15,0 4 0-15,0 3 1 16,0-1 0-16,0 1-4 0,-3 3 0 16,-1 0 1-16,0-1 1 15,1 1-5-15,-1-3 0 16,4-7-6-16,0 4 1 16</inkml:trace>
  <inkml:trace contextRef="#ctx0" brushRef="#br0" timeOffset="169260.6514">29231 8309 36 0,'-3'-25'18'0,"6"3"-22"0,4 16 30 0,-3 0-26 16,-1 3 1-16,1 0-1 15,3 3 1-15,0 0-5 16,0 3 0-16,0 0-5 15,-3 6 0-15</inkml:trace>
  <inkml:trace contextRef="#ctx0" brushRef="#br0" timeOffset="169711.0837">29277 8419 29 0,'-18'22'14'0,"15"-9"-8"0,3-10 21 16,0 0-26-16,0 0 1 15,0-3 0 1,3 0 0-16,4-3-3 0,8-3 1 16,-1-4 1-16,0 1 0 15,3 0-1 1,-2-1 0-16,6-2 0 0,-4 2 0 16,-6 1 1-16,0 6 0 15,3 3 0-15,-7 3 1 16,-4 3 0-16,-3 3 1 15,-3 1 0-15,-1-1 1 16,1 1-1-16,3-1 0 16,0 0-1-16,0-2 1 0,0-1-2 15,3-3 1-15,1 0-2 16,3 0 1-16,3-3-1 16,1 0 0-16,14-3 0 15,-8 3 1-15,1 0-1 16,-4 0 0-16,-3 0 0 15,-1 3 0-15,-6 1 0 16,-4-1 1-16,0 3-4 16,0 3 1-16,-4 1-5 15,1-1 1-15,3-3-7 16,0 1 1-16,7-1-3 16,0-3 1-16</inkml:trace>
  <inkml:trace contextRef="#ctx0" brushRef="#br0" timeOffset="170025.4581">29637 8542 37 0,'21'-16'18'0,"14"-12"-20"0,-28 21 36 16,4 1-32-1,-4-3 1-15,4-4 3 16,-1 1 0-16,1-1-6 0,-8 4 0 16,1 2 4-16,-8 1 1 15,1 6-1-15,-8 3 1 16,1 4-2-16,-8 2 0 15,0 0-1-15,1 7 1 16,-1 3-1-16,7 3 1 16,4 0-2-16,4 3 1 15,6 0-1-15,8 0 1 0,-4 0-1 16,11 0 0-16,-1-6-1 16,1-3 1-1,0-4-3-15,6-2 0 0,-3-7-6 16,4-3 0-16,-4 0-11 15,-3-3 1-15,-7-4-1 16,-1 1 1-16</inkml:trace>
  <inkml:trace contextRef="#ctx0" brushRef="#br0" timeOffset="286888.6838">24924 11633 21 0,'-11'-9'10'0,"11"-7"0"0,0 16 11 15,11-9-17-15,3 3 1 16,7 3 2-16,-3-1 1 16,10 1-10-16,4 0 1 15,3-3 6-15,4 3 1 16,3-4-3-16,-3-2 1 16,-4 0-4-16,-3-4 0 15,-4 1-5-15,0 2 0 16,-7 1-6-16,-3 2 1 15,-7 4-3-15,-4 13 0 16</inkml:trace>
  <inkml:trace contextRef="#ctx0" brushRef="#br0" timeOffset="287070.0663">25227 11665 25 0,'-14'9'12'0,"-7"-3"-11"15,17 1 22-15,-3 2-20 16,0 4 1-16,-3 2 0 15,-1 4 0-15,0 0-6 16,4-3 0-16,0 6 2 16,4-7 0-16,3-2-5 15,7-4 1-15,0-2-6 16,4-1 1-16</inkml:trace>
  <inkml:trace contextRef="#ctx0" brushRef="#br0" timeOffset="287338.0891">25488 11517 27 0,'0'10'13'0,"0"18"-7"0,0-19 21 15,0 7-25-15,-3 0 0 16,-1-4 1-16,1 10 0 0,-4 0-4 15,0 3 0-15,-1 0 2 16,1 1 1-16,0-5-3 16,4-2 1-16,-1 6-3 15,4-9 0-15,0-7-3 16,4-2 0-16,-1-4-5 16,4-3 0-16</inkml:trace>
  <inkml:trace contextRef="#ctx0" brushRef="#br0" timeOffset="287596.427">25555 11530 16 0,'7'-25'8'0,"4"12"-1"15,-8 10 8-15,4 3-12 16,0-3 0-16,8 6 4 16,-1 3 1-16,0 4-9 15,-4 2 1-15,-3 4 6 16,-3 3 1-16,-4 0-1 0,-7-4 0 15,-4 1-2 1,1 0 1-16,-1-4-2 0,1-2 1 16,-1-1-2-16,0-3 0 15,1 1-5-15,-1-4 0 16,4-3-5-16,0 0 0 16,4 0-6-16,-1 6 0 15</inkml:trace>
  <inkml:trace contextRef="#ctx0" brushRef="#br0" timeOffset="288043.7878">24860 12098 33 0,'0'15'16'0,"14"-27"-10"15,-3 9 25-15,3-1-26 0,7 1 1 16,15-6 3-16,13-1 1 16,14-2-12-16,-3-4 0 15,4-6 8-15,-1-3 0 16,4 3-3-16,-3 0 1 16,10 0-3-16,0 0 1 15,-3 7-3-15,-15 2 1 16,-7 1-5-16,-6 2 0 15,-8 4-6-15,-7 0 1 16,-7 3-6-16,-6 9 0 16,-5 9 0-16,-17 4 0 0</inkml:trace>
  <inkml:trace contextRef="#ctx0" brushRef="#br0" timeOffset="289637.1056">25749 12192 20 0,'-7'-47'10'0,"21"43"-12"0,-7 1 15 0,-3 0-14 16,3-3 1-16,0 3-10 15,4 6 1-15</inkml:trace>
  <inkml:trace contextRef="#ctx0" brushRef="#br0" timeOffset="297065.774">25485 12220 17 0,'3'-6'8'0,"4"-23"0"0,-7 32 12 15,0-9-18-15,0 3 0 0,-7 3 3 16,0 6 1-16,-7 1-7 15,-4 2 1-15,1 7 3 16,-4-1 1-16,-1 4-1 16,-2 0 0-16,-1-3-2 15,0-1 1-15,4-2-3 16,4-4 0-16,6-2-4 16,0-1 1-16,11-6-3 15,11-3 1-15,0-4 0 16,3 1 0-16,3-3 3 15,4-4 1-15,4 1 5 16,7-4 0-16,0 3 3 16,6 1 0-16,-2-1 1 15,3 1 0-15,3-7-2 16,-3 6 0-16,-1 1-2 0,-6-1 0 16,-4 4-2-16,-6 0 0 15,-8 2-3-15,-4 4 1 16,-6 6-3-16,-15 7 0 15,-10 2-1-15,-11 4 0 16,-3 6-1-16,0 3 0 16,-1 0 2-16,5-3 0 15,3 0 3-15,6-3 1 16,1-4 2-16,7-2 0 16,4-4 1-16,2-2 1 0,1-4-1 15,7-3 1-15,11-3-1 16,-4-4 0-16,4 1-2 15,-1-3 0-15,1-1-2 16,-4 4 1-16,0 3-3 16,-4 0 1-16,1 3 0 15,-1 3 0-15,1 6-1 16,-4 1 1-16,0-1 1 16,0 4 0-16,0 5 2 15,-4 4 1-15,1 7-1 16,-1 2 0-16,1 0 0 15,-1 7 1-15,1-10-1 16,-1 4 0-16,1-7-1 16,-1-3 0-16,1-4-1 0,-1 1 0 15,1-6-1-15,-1-1 0 16,1-9 0 0,-4-3 0-16,0 0-1 0,-1-6 1 15,-2-3 1 1,6-1 0-16,1-5 1 0,3 2 1 15,3-3 1-15,4 1 0 16,8-1 0-16,-1 4 1 16,3-4 0-16,1-3 0 15,0 3-1-15,10 7 0 16,0-4-1-16,-3-2 0 16,-4 9-1-16,-7 6 1 15,-3 6-1-15,-8 3 1 16,-10 7-2-16,-7 3 1 0,-4 3-1 15,-6 3 0-15,-5 0 0 16,1 3 1-16,-4-6 0 16,4 0 0-16,3-6 2 15,1-4 0-15,6-2 1 16,8-1 1-16,-1 0 0 16,7-5 1-16,4-4 0 15,11-7 0-15,3-2-2 16,7-4 1-16,8 1-2 15,-5-4 1-15,11-3-3 16,4 0 0-16,4-3-6 16,2 4 1-16,1-1-9 15,-3-3 1-15,3 0-2 16,-8 0 1-16</inkml:trace>
  <inkml:trace contextRef="#ctx0" brushRef="#br0" timeOffset="297623.4569">25894 12217 26 0,'-11'-10'13'0,"25"4"-18"0,-7 0 23 15,1 3-17-15,2-4 1 0,1 4-1 16,3 3 1-1,0 0-3-15,-3 3 0 0,-1 0 2 16,-6 4 1-16,-4-1-1 16,-7 7 1-1,-4-1 0-15,0 1 0 0,-3-1 0 16,0 1 1-16,4-1-1 16,-1-2 0-16,4-1-1 15,3-3 0-15,1-3-1 16,3-3 1-16,3-3-2 15,4-3 1-15,1 0-1 16,-1 3 1-16,0 0 0 16,0 3 1-16,-7 3-1 15,0 3 0-15,-4 6 0 16,-3 4 1-16,0 0-1 16,-4 0 1-16,4 9 0 15,-3-3 0-15,3-4 0 0,3 1 1 16,1-3-1-1,-1-4 0-15,4 1 0 0,0 0 1 16,4-4-2-16,-1 3 1 16,1-8-1-16,-4-1 1 15,3 3-1-15,-3-3 1 16,0 0-1-16,0-3 1 16,0 0-2-16,0 0 1 15,0 0-5-15,7-9 1 16,4-13-8-16,3 0 1 15</inkml:trace>
  <inkml:trace contextRef="#ctx0" brushRef="#br0" timeOffset="297954.2122">26088 12198 25 0,'0'-13'12'0,"11"23"-7"15,-11-10 13-15,7-3-15 16,0 3 0-16,3-4 1 15,1 4 0-15,3 0-5 16,-4 4 0-16,-6-1 4 16,-4 0 0-16,-4 3-1 15,-3 7 1-15,0-4-1 16,0 4 0-16,0 2-1 16,0 1 1-16,0 0-2 15,0-1 1-15,4 1-1 0,-1 0 1 16,4-4-1-1,0-2 0-15,0-4 0 16,0 3 0-16,0-6-1 0,0 1 0 16,-3-1-4-16,-1-3 1 15,0-3-7-15,1-4 0 16,-1-2-1-16,-3-7 1 16</inkml:trace>
  <inkml:trace contextRef="#ctx0" brushRef="#br0" timeOffset="298118.4926">26053 12157 25 0,'-7'6'12'0,"-8"54"-3"0,12-38 24 0,-4 6-32 15,0 7 0-15,-4 12 0 16,4-7 0-16,0 7-4 16,0 1 1-16,4-5-5 15,-1-2 0-15,1-9-3 16,3-7 0-16</inkml:trace>
  <inkml:trace contextRef="#ctx0" brushRef="#br0" timeOffset="298731.9355">25830 11884 10 0,'-14'0'5'0,"11"-15"4"15,3 15 1-15,0-7-7 16,-4 4 0-16,1-3 2 16,3 0 1-16,0 6-7 15,0 0 1-15,3-7 5 16,4 4 0-16,4 0-1 16,-4-3 1-16,3 3-1 15,1 0 0-15,0-4 0 16,3 1 1-16,3 3-1 0,5 0 0 15,-1 0-1 1,3 3 1-16,1 0-2 16,0-4 1-16,0 4-2 0,-4-3 1 15,3 3-2-15,5-3 0 16,-5 0-5-16,1 0 1 16,0 0-9-16,-4 0 0 15,0-4-1-15,-3 1 1 16</inkml:trace>
  <inkml:trace contextRef="#ctx0" brushRef="#br0" timeOffset="410928.8437">22384 10128 10 0,'-7'-6'5'0,"7"3"6"0,-4 3 5 15,-3 3-14-15,-3 3 1 16,-5 1 1-16,-2-1 0 16,-4 6-4-16,-4 10 0 15,-3 10 3-15,-4 2 1 16,0 4-2-16,0 3 1 16,4-1-2-16,-4-2 1 15,1-4-1-15,2-5 0 0,5-1-1 16,6-3 1-16,4-3 0 15,7-3 0-15,7-4 0 16,7-2 1-16,4-7-1 16,-1-3 1-16,4-6-1 15,4-6 1-15,3 3-1 16,4-7 1-16,3-12-1 16,-3-3 0-16,3-7-1 15,-3 1 1-15,-4-4-1 16,-7 4 0-16,0 5-1 15,-7 7 1-15,-3 0-2 16,-4 7 1-16,-4 2 0 16,-3 7 0-16,0 9 0 15,-4 6 0-15,4 7 0 0,-3 6 1 16,-1 3-1 0,1 13 1-16,-4-4-1 0,-1 10 1 15,1 0 0-15,0 3 0 16,4 0-1-16,-1 3 1 15,4 7 0-15,0-1 0 16,3-9 0-16,1-6 1 16,3-3-1-16,0-7 0 15,0-6-1-15,0-3 1 16,0-9-3-16,3-7 0 16,1-6-1-16,-1-9 0 0,1-4 0 15,-1 4 0-15,-3-23 1 16,-3-2 0-16,-1 2 2 15,1 7 0-15,-4 6 2 16,0 7 0-16,0 2 2 16,0 7 0-16,0 6 1 15,0 4 0-15,-1-1 0 16,1 7 1-16,-3-1-1 16,6 1 0-16,1-1-2 15,3-2 1-15,3-4-1 16,1-3 0-16,3-6-1 15,0-3 1-15,4-7-2 16,6-12 0-16,4 6-5 16,1-6 1-16,6 0-8 15,0-6 1-15</inkml:trace>
  <inkml:trace contextRef="#ctx0" brushRef="#br0" timeOffset="412446.3009">22638 10163 27 0,'-14'6'13'0,"-11"22"-5"0,18-18 16 15,-7 5-22-15,-4 7 1 0,-10 6 0 16,-4 4 0-16,0-1-5 16,-6 1 1-16,6-4 3 15,7-3 0-15,4-3-2 16,7-6 0-1,3-4 0-15,4-3 0 0,14-5 0 16,4-4 0-16,3-7 0 16,4-2 1-16,3-7-1 15,0 1 0-15,0-7 0 16,4 6 1-16,-8 0-1 16,1 4 0-16,-4 2 0 15,-3 7 0-15,-4 6 0 16,0 0 1-16,0 4 0 15,0-1 0-15,0 0 0 16,0-3 1-16,0 4-1 16,0-7 0-16,4 0-1 15,-1-3 1-15,5-1 0 16,-1-2 0-16,3 3 0 16,1-6 0-16,0 2-1 0,-4 1 0 15,0 3 0-15,-4 0 1 16,-3 3-1-16,-3 3 1 15,-4 3-2-15,-7 7 1 16,0 2-2-16,-4 1 0 16,-3 0-2-16,0 3 0 15,0-1-3-15,3-2 1 16,1-3 0-16,3-1 0 16,0-2 2-16,0-1 1 15,3-3 1-15,1-3 1 16,-1 0 2-16,0-3 1 0,4-6-1 15,0 6 1-15,4-9-1 16,3-1 1-16,0 4-1 16,0-3 0-16,0-1 0 15,4 1 0-15,-4 3-1 16,0 6 0-16,-4 3 0 16,-3 0 1-16,-3 6-1 15,-4 4 1-15,-4-1-1 16,1 1 0-16,-1-1 0 15,1 1 0-15,-1 0 0 16,4-1 0-16,0-2 0 16,3-4 0-16,1 0-1 15,3-3 0-15,0-3 1 16,3-3 0-16,4-3 0 16,4 0 0-16,0-1 0 15,3 1 0-15,0 3 1 16,0 0 0-16,-4-4-1 15,1 7 0-15,-7-3 0 0,-4 6 0 16,-4 4 0-16,-3 2 0 16,-4 4-1-16,1 2 1 15,-4 1-1-15,0 0 1 16,3-1-1-16,-3-2 1 16,0-1 0-16,0-2 0 15,3-1 0-15,0-2 0 0,1-4 0 16,6 0 0-16,4-3-1 15,7 0 1 1,0-3 0-16,1-4 1 0,2 1-1 16,1-3 0-16,3-1 0 15,0 1 1-15,0 3 0 16,0 3 0-16,-3 3-1 16,-4 3 0-16,-4 6 0 15,-3 4 0-15,-3-1-1 16,-1-2 1-16,-3 5 0 15,0 4 0-15,0 0 0 16,4-7 1-16,-1-2-1 16,1-1 0-16,-1 1 0 15,0-10 1-15,4 3-1 16,0-3 0-16,0-7 0 16,4-5 0-16,0 3 0 15,-1 2 0-15,4 1-1 0,-3 0 1 16,-4 6 0-1,0 0 0-15,-4-3 1 0,-3 3 0 16,-4 9 0-16,-3 0 0 16,-3 7 0-16,-4 3 1 15,-1 3 0-15,1 3 0 16,4-9-1-16,6-1 0 16,4-2 0-16,0-1 0 15,7-5-1-15,7-4 1 0,4-3-1 16,3-3 1-1,3-4-1-15,1-2 1 0,0-4-1 16,-4 1 1-16,-4 2-1 16,1 7 1-16,-4 3-1 15,-4 3 1 1,-3 7-1-16,-3 6 0 0,-1-1 0 16,-3 4 0-16,-3-3-1 15,3-1 0-15,0 1 1 16,7 0 1-16,3-7-1 15,1 1 1-15,-1-1-1 16,4-6 1-16,0 0 0 16,4-3 1-16,-1-3-4 15,5-6 0-15,2-4-9 16,4 1 0-16</inkml:trace>
  <inkml:trace contextRef="#ctx0" brushRef="#br0" timeOffset="412777.7357">23202 10294 36 0,'4'4'18'0,"10"-17"-14"0,-4 10 23 0,1 0-26 15,3 0 1-15,4-4 0 16,3-5 0-16,4 6-3 16,6-7 1-16,1 4-2 15,-7-1 1-15,-4 4-4 16,-7 0 0-16,0 3-5 15,-10 6 0-15,-22 0-2 16,0 6 0-16</inkml:trace>
  <inkml:trace contextRef="#ctx0" brushRef="#br0" timeOffset="413358.5714">23188 10392 27 0,'-32'50'13'0,"4"-9"-10"0,21-32 26 16,-4 0-27-1,1 1 1-15,-1-1 2 16,8 1 1-16,6-4-6 0,1-3 0 15,3 0 5 1,3-6 0-16,5-6-1 0,6-7 1 16,7-9-2-1,4 0 1-15,3-3-2 0,11-13 0 16,3 13-2-16,8-1 1 16,-1 7-1-16,-10 4 1 15,-7 2 0-15,-4 6 0 16,-7 4-1-16,-3 3 0 0,-7 3-1 15,-4 3 0 1,-4 7-4-16,-10 5 0 0,-7 7-4 16,-14 6 1-1,-35 16-7 1,3-9 0-16,7-4 2 31,92-21 13-31,-145 2-1 16,60 4 0-16,11-4 5 15,7-5 0-15,10-1 6 16,8 0 1-16,6-6-7 16,4-3 0-16,7-3-2 15,8-4 0-15,-1-5-2 16,3 2 0-16,-2 1-1 16,-5 5 0-16,-6 4-1 15,-8 10 1-15,-6 2-1 0,-11 7 0 16,-4-1 0-16,4 1 1 15,0 3 0-15,3 3 1 16,1 3-1-16,-1 0 1 16,0-3 0-1,1 3 0-15,3 0-1 0,0 3 1 16,0 4-3-16,0-7 1 16,3 0-3-16,1 0 1 15,-1-3-5-15,1-7 0 16</inkml:trace>
  <inkml:trace contextRef="#ctx0" brushRef="#br0" timeOffset="413528.0412">23329 10715 34 0,'11'-7'17'0,"6"-2"-18"16,-10 6 31-16,11-3-30 15,3-1 1-15,4 1 0 16,0 0 0-16,-1-1-5 15,1 1 0-15,-4 0-6 16,-3 0 1-16</inkml:trace>
  <inkml:trace contextRef="#ctx0" brushRef="#br0" timeOffset="413705.8999">23241 10715 31 0,'-18'9'15'0,"-3"-3"-12"16,18 1 22-16,-4 2-25 0,0 0 1 16,-4 4-1-16,0 3 1 15,4 6-5-15,-3-4 0 16,-4-2-5-16,3 0 0 16</inkml:trace>
  <inkml:trace contextRef="#ctx0" brushRef="#br0" timeOffset="413900.912">23135 10915 38 0,'11'13'19'0,"3"-4"-19"15,-7-9 33-15,7 3-32 16,7 1 1-16,7-1 0 16,4 3 0-16,14-3-2 15,7 0 0-15,3-3 0 16,4 7 1-16,-10-4-9 15,-1 3 0-15,4-6-4 16,-7-3 0-16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22T01:57:47.552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12284 749 9 0,'3'47'4'0,"8"50"0"16,-8-72 5-16,1 13-7 15,-1 6 0-15,1 0 1 0,-1 0 0 16,1 18-4-16,3 11 0 16,0-1 3-16,0 6 0 15,0-6-1-15,-3 3 0 16,-1-6-1-16,1-22 1 16,3 13-1-16,0-13 1 15,0 0-1-15,-7-12 0 16,3-4 0-16,1-3 1 15,-4-3-1-15,-4-3 0 16,4-6 0-16,-3-10 1 0,3-3-1 16,-4 0 0-1,1-6 0-15,-1-3 1 16,1-13-1-16,-4-3 0 0,3 3 0 16,-3-6 0-16,4-3 0 15,-1-6 0-15,1-7 0 16,-1-3 0-16,1 0 0 15,3-3 0-15,0 0-1 16,0-13 1-16,0-2 0 16,0 18 0-16,0-3 0 15,0-3 0-15,0 3 0 16,0-10 0-16,0-6 0 16,0 4 0-16,-4 6 0 15,4-4 0-15,0 4-1 16,0 3 1-16,0 12 0 15,0 0 0-15,4 7 0 16,-1 3 0-16,1 3 0 16,-1 3 0-16,4-3 0 15,0 0 0-15,4-1-1 16,6 14 1-16,5-7 0 0,2-6 0 16,-2 6 0-16,6 10 1 15,0-1-1-15,0 1 1 16,0 9-1-16,-3 0 1 15,-4 3-1-15,0 3 1 16,1-2-1-16,-1 5 0 16,0 7 0-16,-7-10 0 15,7 22 0-15,0-6 1 16,-3 9-1-16,0-2 1 0,-1 15-1 16,-3 9 1-1,-3 3 0-15,0 4 0 0,-4 3-1 16,-4-7 1-16,1 4-1 15,-1-4 1-15,-3 13-1 16,0-6 1-16,0 0-1 16,0-4 1-16,-3 1-1 15,-1-7 1-15,1-3-1 16,-1-12 0-16,1-4-1 16,3-6 0-16,-4-6-5 15,4-6 1-15,-3-3-2 16,3-10 0-16</inkml:trace>
  <inkml:trace contextRef="#ctx0" brushRef="#br0" timeOffset="315.5841">12319 1191 11 0,'-4'3'5'0,"4"-3"1"0,0 0 7 16,8-3-12-16,-1 0 1 15,14-6 1-15,3 2 1 16,8 4-5-16,14 3 1 16,-4-6 2-16,-3 3 0 15,0-3-1-15,-4-1 1 16,-3 4-2-16,0-3 1 15,-4 3 0-15,0-7 0 0,-7 1-1 16,1 3 1-16,-5 3-7 16,-3 6 0-16,-7 6-1 15,-3 7 1-15</inkml:trace>
  <inkml:trace contextRef="#ctx0" brushRef="#br0" timeOffset="562.361">12485 1564 13 0,'-7'4'6'0,"7"-11"0"15,7 1 9-15,3-7-13 16,5 7 0-16,2-13 2 0,4 4 0 16,4-1-5-16,-4-6 0 15,0 6 3-15,0-2 1 16,1-1-2-16,-1-6 1 15,0 6-2 1,0 0 1-16,0 0-3 0,-3 4 0 16,-4 5-5-16,0 4 0 15</inkml:trace>
  <inkml:trace contextRef="#ctx0" brushRef="#br0" timeOffset="929.9015">12411 1897 12 0,'-53'25'6'0,"46"-31"5"15,7 6 2-15,0 0-11 16,3-4 1-16,8-5 1 16,3 0 1-16,4-7-6 15,6 3 1-15,1 1 3 16,0-1 1-16,3 4-2 15,0 0 1-15,4-1-2 16,-4-2 1-16,-3-1-2 16,-4-6 1-16,0 4-1 15,0 2 1-15,-3 0-1 16,-4 1 1-16,-3 2-1 16,-1 1 1-16,-3-3-1 15,0 5 1-15,-3 4 0 0,-1-3 0 16,1 0-1-16,-4 6 0 15,0 0-3-15,0 0 0 16,0 0-7-16,3 0 1 16,8 0-1-16,0-7 1 15</inkml:trace>
  <inkml:trace contextRef="#ctx0" brushRef="#br0" timeOffset="2164.9428">13540 843 8 0,'0'10'4'0,"-4"-23"2"0,4 13 4 16,0 0-8-16,-7 3 1 15,0 0 2-15,-4 4 0 16,1 8-6-16,-4 10 0 16,0 0 3-16,-4 4 1 15,-3 2-2-15,0 0 1 16,3 1-2-16,0-1 1 15,1 4-1-15,3-7 0 16,3-6 0-16,0 9 1 0,4-6-2 16,4 7 1-16,-1 2 0 15,4 4 0-15,4 6 0 16,-4-1 0-16,3 4 1 16,-3-3 0-16,0 0-1 15,0-3 1-15,4 0 0 16,-4 0 0-16,0-7 0 15,0-12 0-15,0 0 0 16,0-3 0-16,0-7 0 16,0-2 0-16,0-1-1 15,0-9 0-15,-4-9-1 16,1-10 1-16,-1-6-1 16,4-7 1-16,0-18-1 15,4-6 0-15,3-4 0 0,0 4 1 16,4-7-1-1,3 0 0-15,3 10 0 16,4 9 0-16,4 10 0 0,7-1 1 16,-4 4-1-16,0 9 1 15,1 9 0-15,-1 4 1 16,0 0-1-16,-3 9 1 16,-4 0 0-16,-3 9 1 15,-1 0-1-15,-3 10 0 16,-3 6 0-16,-4-3 0 15,0 13 0-15,-7 9 0 16,0 3 0-16,-4 3 0 16,-3-6-2-16,-3 3 1 0,-1-3-2 15,1-10 1-15,-4-6-2 16,-1-3 0-16,-2-12-2 16,-1 0 0-16,-3-4 0 15,0-9 1-15,0-13 1 16,3 1 0-16,7-13 1 15,4-3 1-15,0 2 0 16,7 1 1-16,4-6 0 16,6 6 0-16,5 6 0 15,-1 0 0-15,0 7 0 16,0-1 0-16,0 10 0 16,-3 0 1-16,-4 9-1 15,-7 10 0-15,-4 6 0 0,-7 9 1 16,-10 13 0-1,0-6 1-15,0-1 0 16,0-2 1-16,0-4 0 16,-1-3 0-16,8-2 1 0,0-5 0 15,0-2-1-15,7-3 0 16,0-3-1-16,4 2 1 16,3-9-2-16,0 4 1 15,7-10-1-15,0-10 0 16,7-2-3-16,3-7 1 15,15-6-7-15,3-6 0 16</inkml:trace>
  <inkml:trace contextRef="#ctx0" brushRef="#br0" timeOffset="2731.2478">13966 865 19 0,'0'-16'9'0,"-7"7"-4"0,7 0 10 0,-3 9-15 16,-1-7 1-16,-3 7 0 15,0 7 1-15,0-4-2 16,4 3 0-16,-1-6 0 16,4 9 1-16,0-2 0 15,4 5 0-15,3 7-1 16,0-3 0-16,3 3 0 15,1 9 1-15,0 3 0 0,-4-3 1 16,0 4 0-16,0 2 1 16,0 1-1-16,0-4 1 15,-4 10-1 1,1 0 0-16,-4-1-1 0,0 4 1 16,-4 0-1-16,-3 0 0 15,-3 0 0-15,-4 3 1 16,-4-3-1-16,-3-3 0 15,-4-4 0-15,4-2 0 0,0-13-3 16,0-3 1 0,3-7-4-16,0-12 0 15,1-12-4-15,-1-10 0 16,4-7-1-16,3-2 1 0,4-10 2 16,7-3 1-16,7 10 5 15,-3-13 1-15,3 6 4 16,0 13 0-16,4 3 1 15,-1 6 1-15,1 0-1 16,3 3 0-16,0 4-1 16,4 2 0-16,-1 4-1 15,1 0 0-15,0 3-1 16,6 3 0-16,-3 0-3 16,-3 0 0-16,7 3-8 15,3-3 1-15</inkml:trace>
  <inkml:trace contextRef="#ctx0" brushRef="#br0" timeOffset="3864.5298">14333 1677 10 0,'0'0'5'0,"7"-9"6"0,-7 9-3 0,7 0-5 16,1 0 0-16,-1 3 2 16,3 0 0-16,1 3-6 15,-1 1 0-15,1 2 4 16,0 0 1-16,6 1-2 16,-3-1 0-16,4 1-9 15,3-4 1-15</inkml:trace>
  <inkml:trace contextRef="#ctx0" brushRef="#br0" timeOffset="4820.6359">15339 517 11 0,'-4'3'5'0,"-6"22"6"0,3-22-1 16,-7 13-8-16,-8 12 0 15,-9 0 1-15,-1 13 0 16,-3 6-4-16,-1 7 0 15,1-4 3-15,3 0 1 16,4-3-2-16,7-16 0 16,7-6-1-16,3 1 1 15,4-14-1-15,7 4 1 16,4-13-1-16,3 6 0 0,3-6 0 16,4-3 0-16,4 4 0 15,-4-1 0-15,11-3 0 16,-4 12 0-16,-3-2 0 15,-4-7 0-15,-4 9 0 16,-13 4 1-16,-4 0-1 16,0 2 1-16,0 1 0 15,3 3 0-15,1-3-1 16,-1-10 1-16,1 1-1 16,3 6 1-16,0-13 0 15,7 3 1-15,7 3-3 16,0-9 1-16,3 4-2 15,1-4 1-15,-4 6-2 16,-3 6 1-16,-4 4-2 16,-7 12 1-16,-7 4 0 15,-11 8 1-15,1 1 1 0,-5 6 0 16,1-3 2-16,0-6 1 16,3 2 0-16,4-11 1 15,4-1 1-15,-1-3 0 16,8-6-1-16,3-4 1 15,3-5-2-15,4-10 1 16,4-10-1-16,13 1 0 16,8-19-4-16,3-13 1 15,8-6-8-15,3-13 0 0</inkml:trace>
  <inkml:trace contextRef="#ctx0" brushRef="#br0" timeOffset="5021.7563">15487 1012 21 0,'-7'0'10'0,"14"-12"-4"16,-4 3 10-16,5-1-16 15,2-2 0-15,1-7 1 16,3-3 0-16,0-3-1 16,4-16 0-16,-1 10-2 15,1 2 0-15,-4 4-5 16,0-3 1-16,-3 6-1 15,-4 3 0-15</inkml:trace>
  <inkml:trace contextRef="#ctx0" brushRef="#br0" timeOffset="5616.097">15632 680 12 0,'-15'25'6'0,"1"-15"-2"0,11-1 11 16,-1 0-15-16,1 10 1 16,-1 9 0-16,-3 7 0 15,0 3-2-15,-3 5 1 16,-1-2 0-16,0-6 1 15,1 2-1-15,-1-8 0 16,4-1 0-16,0-6 0 16,4-3 0-16,-1-7 0 15,4 4 0-15,4-13 1 32,13-6 0-32,-3-7 0 0,8 1 0 15,-5 0 0-15,1-1-1 16,-4 4 1-16,-4 3-2 15,1 6 1-15,-7 0-1 16,-4 10 0-16,-4 5-1 16,-3 1 1-16,-4 6 0 15,-3 7 0-15,-3 2 0 16,3 4 1-16,-4-4 1 16,4 1 0-16,0-4 0 15,0 0 1-15,3-9 0 16,4-3 0-16,0-9 0 15,3-1 0-15,4-6-1 16,0-3 0-16,7-12-1 16,8-7 1-16,2-3-1 15,1-6 1-15,3 3-1 16,0-1 0-16,-3 8 0 16,-1-1 0-16,5 6 0 0,-5 7 0 15,-6 3 0-15,-8 15 1 16,-3 14-1-16,-3 8 1 15,-4 0 1-15,-4 4 1 16,4-3-1-16,0-1 0 16,0-6 0-16,3-3 1 15,4-9-1-15,4-3 0 16,3-13-2-16,11-7 0 16,10-8-7-16,4-7 0 15,6-13-2-15,1-12 0 0</inkml:trace>
  <inkml:trace contextRef="#ctx0" brushRef="#br0" timeOffset="5993.6269">16334 599 22 0,'-29'-7'11'0,"12"14"-9"16,6-4 17-16,1 3-18 16,-5 10 0-16,-2 2 2 0,-4 1 0 15,-4 16-3-15,0-1 0 16,1 13 2-16,-1-9 0 15,4 0-1 1,0 2 1-16,3-5-2 0,4-7 1 16,3-9-1-16,4 6 0 15,4-6 0-15,-1-10 0 16,4-6 0-16,0 0 0 16,7-6-4-16,0 0 1 0,4-6-6 15,6-10 1 1</inkml:trace>
  <inkml:trace contextRef="#ctx0" brushRef="#br0" timeOffset="6266.2478">16069 545 19 0,'-11'10'9'0,"11"-20"-4"15,0 10 9-15,0 0-14 16,0 0 1-16,8 0-1 0,-1 0 1 16,0 0-1-1,3 0 0-15,1 3-2 0,-4 10 1 16,0 6-5-1,0 9 0-15</inkml:trace>
  <inkml:trace contextRef="#ctx0" brushRef="#br0" timeOffset="6638.4685">16051 1000 5 0,'15'-16'2'0,"6"-18"2"0,-11 31-5 0,1-13 2 15,3 7 0-15,-3-1 1 16,-1 4 0-16,1 6-2 16,-4 0 1-16,0 6 3 15,-4 10 0-15,-6 3-1 16,-1 3 1-16,-3 3 0 16,0 0 1-16,0 3-2 15,0 0 1-15,0-3-2 16,3 0 1-16,1 0-1 15,3-6 0-15,0 9 0 16,0-2 0-16,3-4-1 16,1 3 1-16,0 0-1 15,-1 3 1-15,1-3-1 16,-4 0 1-16,3 3-1 16,1-9 0-16,-1-3 0 0,1-7 0 15,3-3-4-15,3-6 1 16,1-12-7-1,14-13 0-15</inkml:trace>
  <inkml:trace contextRef="#ctx0" brushRef="#br0" timeOffset="7028.8451">16595 642 17 0,'-11'22'8'0,"-3"22"-3"0,10-28 6 0,-3 9-10 16,0 13 1-16,-7-4 0 15,-3 1 0-15,-1 5-3 16,0-8 0-16,4-4 2 16,4-6 0-16,-1-9-1 15,4-10 1-15,7-3-1 16,7-13 1-16,7-9-2 15,0 0 1-15,4-12 0 16,0-1 0-16,-1 7 0 16,4 0 1-16,1 3 0 15,2 0 0-15,1 6 0 16,3 3 0-16,-3 4 0 16,3-7 0-16,0 6-1 15,0 4 1-15,-6 6-3 16,-5 3 0-16,-6 0-3 0,-18 3 0 15,-4 19-2-15,-3-3 0 16</inkml:trace>
  <inkml:trace contextRef="#ctx0" brushRef="#br0" timeOffset="7165.796">16619 922 21 0,'-14'15'10'0,"14"-24"-13"0,0 9 20 16,7-10-17-16,4 1 0 15,-1 3 0-15,5-4 0 16,-1-5-1-16,0 2 1 0,0 4-5 15,0-1 1 1,-3 4-1-16,-1 6 0 16</inkml:trace>
  <inkml:trace contextRef="#ctx0" brushRef="#br0" timeOffset="7852.4576">16556 1144 22 0,'-25'44'11'0,"-10"-19"-11"0,28-15 21 0,-4-7-20 15,1 3 1-15,3 3 1 16,0-5 1-16,3 2-5 16,0-3 1-16,8 0 2 15,10-3 1-15,0-3-1 16,4-6 0-16,3-4-1 16,7-3 0-16,1-3 0 0,2 1 0 15,1-1-1 1,0 6 0-16,3 4 0 15,4-4 0-15,-4 7 0 16,-3 3 0-16,-4 3 0 0,-7 0 1 16,-7 9-1-16,-3 4 1 15,-11 6-1-15,-7 3 1 16,-7-4-2-16,-4 1 0 16,1 10-3-16,-1-8 1 15,0-2-2-15,4 3 1 16,0-3-2-16,0-3 1 0,0-1 0 15,0-5 1-15,0-7 2 16,3 0 0-16,0 0 2 16,4-6 0-16,4-3 0 15,-1-10 1-15,4 0 0 16,4 1 0-16,-1-1-1 16,1 0 1-16,3 4-1 15,0-1 1-15,-4 1 0 16,1 2 0-16,0 4-1 15,-1 3 1-15,-3 3-1 16,0 0 1-16,0 0-1 16,-3 0 1-16,-5 9 0 15,1-5 0-15,0 5 0 16,4-3 0-16,-4 7 0 16,3-1 0-16,4-9 0 15,0 7 1-15,4-1-1 16,-1-2 0-16,4-1 0 15,0 0 0-15,4 0 1 0,-4 1 0 16,0 2 0-16,0-6 0 16,0 7 0-1,-3 2 0-15,-1-3 0 0,1 4 0 16,-1 3-4-16,-3-4 0 16,4-2-7-16,-8-7 0 0</inkml:trace>
  <inkml:trace contextRef="#ctx0" brushRef="#br0" timeOffset="8607.3742">17328 1317 24 0,'-14'-3'12'0,"18"6"-8"0,-1 3 13 15,8 3-14-15,3 10 0 16,4 0 0-16,-4 3 0 16,0 0-5-1,4 0 1-15,-1 0 3 0,4 3 0 16,-3-13-6-16,3-8 0 16,7-11-5-16,4-12 1 15</inkml:trace>
  <inkml:trace contextRef="#ctx0" brushRef="#br0" timeOffset="8804.4911">17776 853 28 0,'25'-38'14'0,"14"10"-12"0,-25 12 23 0,14 3-24 16,4-2 0-16,3 2 0 15,1-2 1-15,2-4-2 16,-2 3 0-16,-5 0-2 15,-6 4 1-15,-4-7-4 16,-3 3 0-16,-4 1-4 16,-7 5 0-16</inkml:trace>
  <inkml:trace contextRef="#ctx0" brushRef="#br0" timeOffset="9140.5993">18175 501 21 0,'0'10'10'0,"4"43"-6"16,-4-28 15-16,0-6-15 0,0 19 0 15,3 12 2 1,-3 12 0-16,0 4-8 16,-7 3 1-16,-3-6 5 0,-5 0 0 15,1-1-2-15,-3 7 1 16,-4 4-2-16,-1-11 1 16,5 1-1-16,-1-19 0 15,4-6 0-15,-4-4 0 16,-3-15-1-16,-4-10 1 15,4-12 0-15,0-3 0 16,3-19-1-16,1 0 0 16,6 3-1-16,1-7 1 0,3 8-1 15,3-1 0-15,1 3 0 16,3 6 1-16,3 1-1 16,4-4 1-16,11-3-1 15,-1 0 1-15,-2 1-4 16,-1-8 0-16,0 1-7 15,-7 10 1-15</inkml:trace>
  <inkml:trace contextRef="#ctx0" brushRef="#br0" timeOffset="9343.9093">17618 633 26 0,'-11'0'13'0,"22"3"-12"15,-8 3 16-15,4-6-17 16,0 10 0-16,4-7 1 0,3 6 1 16,0 1-4-16,0 5 0 15,0 11-4-15,-3-4 1 16,0 12-2-16,-4 1 1 16</inkml:trace>
  <inkml:trace contextRef="#ctx0" brushRef="#br0" timeOffset="9791.5075">17660 1110 21 0,'-14'6'10'0,"10"-3"-12"0,4-3 18 0,0 0-15 16,7 0 0-16,1-3 0 15,2 3 1-15,1 0-3 16,3-6 1-16,3 3 1 16,-2 3 1-16,-1 0-2 15,0 0 1-15,0 3-1 16,-4 3 1-16,1-3 0 15,-4 3 0-15,-3 7-1 16,-8-1 1-16,1 7-1 16,-4 0 1-16,-1-6-1 15,-2-4 0-15,3 4 0 16,0-10 0-16,0 3 0 16,0-6 0-16,3 9 0 15,1 1 0-15,3 2 0 16,0 1 0-16,0-1 0 15,0 4 1-15,3-6 0 16,1 2 1-16,-1 1-1 16,1 5 1-16,-1-8 0 15,4 2 0-15,0 1 0 16,0-1 0-16,0-2-1 0,4 2 1 16,3-5-2-16,0-10 1 15,18-1 0-15,3-2 0 16,4-13-3-16,14-15 0 15,-4 9-8-15,1-10 1 16,3-2-1-16,-4-7 0 16</inkml:trace>
  <inkml:trace contextRef="#ctx0" brushRef="#br0" timeOffset="10133.1786">18867 501 22 0,'-15'-9'11'0,"8"3"-11"0,7 6 21 0,-3 6-21 15,-1 3 0-15,-3-2 0 16,-3 11 1-16,-4 1-2 16,-1 6 1-16,1 4 1 15,-7-1 0-15,4 6 0 16,-5 1 1-16,8-4 0 15,4 0 1-15,3-9-1 16,3-6 1-16,11 0 0 16,4-7 1-16,3 1-2 15,0-17 0-15,4-5 0 16,3-4 0-16,0-3 0 0,0 0 0 16,4-9-4-16,0 3 0 15,-4-9-5-15,-4 5 1 16,-3 1-5-16,-3 3 1 15</inkml:trace>
  <inkml:trace contextRef="#ctx0" brushRef="#br0" timeOffset="10344.0434">18863 599 21 0,'-21'43'10'0,"3"33"-7"0,15-36 14 0,-4 14-16 16,-4 8 1-16,0 1 1 15,1 0 0-15,3-10-4 16,0 1 1-16,3 8 2 15,1-5 1-15,-1-7-1 16,1-6 0-16,3-7-1 16,0-18 0-16,3-3-4 15,1-13 1-15,3-12-5 16,0-10 0-16,-4-6-2 16,1-7 1-16</inkml:trace>
  <inkml:trace contextRef="#ctx0" brushRef="#br0" timeOffset="10524.1977">18768 1107 28 0,'-11'-7'14'0,"1"7"-13"16,6 7 28-16,-3-4-27 16,3 3 0-16,1 3 1 15,3 1 1-15,0-7-5 0,0 3 1 16,3-6 2-16,5-6 0 16,6-4-1-1,3-2 1-15,8-13-6 16,0-10 1-16,-1-2-6 0,1-4 1 15,3-6-3-15,4-10 0 16</inkml:trace>
  <inkml:trace contextRef="#ctx0" brushRef="#br0" timeOffset="10769.1825">19075 705 23 0,'3'-6'11'0,"11"22"-10"0,-7-16 19 0,4 9-19 16,7-9 1-16,-1-6 2 15,4 3 1-15,-3-4-5 16,0 4 0-16,-4-6 3 15,-4-7 1-15,1 0-1 16,-4-2 1-16,-3-1-2 16,-8 3 0-16,-3 4 0 15,0 2 0-15,-4 1-1 16,1-1 0-16,-1 10-2 16,-3 10 1-16,3 2-5 15,1 4 1-15,-1 3-4 16,1 6 0-16,6-3-4 15,1 3 1-15</inkml:trace>
  <inkml:trace contextRef="#ctx0" brushRef="#br0" timeOffset="11066.966">19248 806 22 0,'17'-16'11'0,"-10"-12"-7"0,-3 18 17 16,-4 1-18-16,0-1 0 15,-4 1 1-15,-3 3 0 16,-7 3-6-16,-4 3 1 15,-3 9 3-15,0-6 0 16,0 3-2-16,0 4 1 16,3-1-1-16,4 7 0 15,3-7 0-15,4 1 0 16,0 5-1-16,7 4 0 16,4 3 0-16,-1 9 0 0,1-2 1 15,-4 5 0-15,3 1 0 16,-3 2 1-16,0-5-1 15,4 2 1-15,0 1 0 16,-1-7 0-16,4-6-4 16,0 6 1-16,0-12-7 15,0-4 0-15</inkml:trace>
  <inkml:trace contextRef="#ctx0" brushRef="#br0" timeOffset="11263.3151">19011 1150 25 0,'-32'-15'12'0,"36"5"-7"16,3 4 16-16,11 3-19 16,-1-3 1-16,8 3 1 15,3 3 1-15,8-13-6 0,-1 7 0 16,-3 9 4 0,-1-6 0-16,-3 0-2 0,1 3 0 15,-5-4-4 1,-2 8 0-16,-5-1-7 0,1 3 0 15</inkml:trace>
  <inkml:trace contextRef="#ctx0" brushRef="#br0" timeOffset="11545.6243">19064 1382 26 0,'-63'7'13'0,"27"5"-6"0,29-12 16 16,4 0-19-1,3 3 0-15,3-3 3 16,18-3 0-16,8-6-8 16,9-4 1-16,8 1 5 15,0 2 1-15,0-8-3 16,0 2 1-16,3 0-1 16,1 4 0-16,6 5-2 15,8-2 1-15,-1 0-1 16,4-1 0-16,-10 1-5 15,-1-1 0-15,-3 1-10 16,0 0 1-16,-11-7-2 16,-10-9 1-16</inkml:trace>
  <inkml:trace contextRef="#ctx0" brushRef="#br0" timeOffset="12629.4036">14852 1834 11 0,'-25'-3'5'0,"4"12"4"0,18 1 2 16,-8 5-9-16,0 17 0 15,-6 2 1-15,-1 13 0 0,-3 0-4 16,3 0 0-16,4 4 3 15,-3-1 1 1,13-10-2-16,4 1 1 16,7 0-1-16,4-3 0 0,3-1 0 15,0-2 0-15,4-13 0 16,-1-3 0-16,4-7 0 16,4-6 1-16,-4-15-4 15,0-7 0-15,1 1-5 16,2-7 0-16</inkml:trace>
  <inkml:trace contextRef="#ctx0" brushRef="#br0" timeOffset="12870.5128">15060 1931 24 0,'0'-19'12'0,"14"7"-7"0,-10 9 17 15,3-4-20 1,7 1 0-16,7-3 1 0,4-4 0 15,3 4-4-15,4-4 0 16,-1-2 3 0,1 2 1-16,4-9-2 0,-8 3 0 15,-4 1-3-15,-2 2 1 16,-5 3-3-16,-3 4 0 16,-3-1-5-16,-4 10 1 15,-14 10-2-15,-4-4 0 16</inkml:trace>
  <inkml:trace contextRef="#ctx0" brushRef="#br0" timeOffset="13754.6984">15074 2054 24 0,'-24'47'12'0,"-8"-7"-13"0,25-30 23 0,0-1-20 16,0 1 1-16,0-1 1 16,3-9 1-16,4 3-7 15,0-3 1-15,7-9 4 16,4-7 0-16,3-6-2 15,0-3 1-15,11-3-1 16,6-10 0-16,12 4 0 16,-1-1 0-16,4 7-1 15,0 0 1-15,-4 3-1 16,-3 6 1-16,-4 6-1 16,-3 4 0-16,0-4 0 15,-11 7 0-15,0 3 0 16,-7-3 1-16,-3 12 0 0,-4 0 0 15,-4 13 0 1,-3 0 0-16,-3 6-1 0,-4 0 0 16,-4 3-1-1,0 0 0-15,-6 1-1 0,-4-7 0 16,0-7-1-16,-8 1 1 16,5-13-1-16,2-3 0 15,1-3 1-15,4-6 0 0,3-7-1 16,-1 6 1-1,8 1 0-15,-3-3 0 0,3-1 1 16,3 4 0-16,4-1 0 16,0 10 1-16,0 0-1 15,7 0 1-15,0-3-1 16,0 0 1-16,4 3-1 16,0 0 1-16,3 0 0 15,-4-3 0-15,1-4 0 16,6-2 0-16,1 0 0 15,0-4 1-15,-4-3-1 16,0 1 0-16,4 2 0 16,-8-6 1-16,1 10-1 15,-4 0 0-15,0 5 0 16,0 4 0-16,-4 10 0 16,-3 2 0-16,-3 1 0 15,-1 6 0-15,1-4 0 16,-1 4 0-16,1 9 0 15,-4 4 0-15,-7-7 0 0,0 6 1 16,-11 1-1-16,0-4 1 16,-3-6-1-16,0 0 1 15,-1-3-1-15,-6-4 1 16,7-2-2-16,3-4 1 16,8-3-1-16,3-2 1 15,10-4 0-15,8 0 0 16,6-7 0-16,8-2 0 15,-1-4 0-15,5 4 1 16,-1-7-1-16,10 1 1 16,1-7 0-16,-4 3 0 0,-3-3-1 15,-4 0 1-15,4 6-2 16,-7 1 0-16,-4 5-3 16,-4 10 1-16,-3 6-4 15,-7 1 0-15,-3 12-1 16,-4-1 0-16</inkml:trace>
  <inkml:trace contextRef="#ctx0" brushRef="#br0" timeOffset="14322.6463">15148 2348 21 0,'-53'16'10'0,"36"9"-12"16,13-12 22-16,4-4-19 16,-3 4 1-16,3-1-1 15,0 4 1-15,3-4-2 16,4-9 0-16,0 1 1 0,7-4 1 15,15-4-1 1,-1-5 1-16,4-3-1 16,-1-4 1-16,1 3-1 15,3-2 1-15,1-4-1 16,-5-6 0-16,-2 3-3 0,-5 0 1 16,1 3-2-16,-11 3 0 15,-3 4-2-15,-1-1 0 16,-6 4-1-16,-4 3 0 15,0 2 2-15,-4 1 1 16,-3 3 1-16,-3 3 1 0,-4 4 2 16,-4-1 1-1,4 3 1-15,0 4 0 0,0 3 0 16,-1-1 0-16,5-2-1 16,3-1 1-16,0 1-2 15,3-4 0-15,8 4 0 16,-1-4 0-16,4 1-1 15,0-7 1-15,4-3-1 16,0-3 1-16,-1 3-1 16,1-3 1-16,-1-7-2 15,1 1 1-15,3-1-1 16,-3-8 0-16,-4 2 0 16,0 3 0-16,0 7 0 15,-7-3 0-15,0 9 1 16,-4 3 0-16,1 3 0 0,-1 7 0 15,-3-1 0 1,0 4 1-16,-7 9-1 16,-7 9 1-16,7 1-2 0,-4-1 1 15,4 1-6-15,7-7 0 16</inkml:trace>
  <inkml:trace contextRef="#ctx0" brushRef="#br0" timeOffset="14912.1856">15766 1897 18 0,'-11'-7'9'0,"29"1"-5"0,-8 6 11 0,4-9-14 16,4 3 0-16,0-1 1 16,6-2 0-16,1-1-3 15,0 4 1-15,3 0 1 16,-3-10 0-16,-4 4-4 15,0-4 0-15,-3-3-3 16,-1 4 0-16</inkml:trace>
  <inkml:trace contextRef="#ctx0" brushRef="#br0" timeOffset="15706.1927">16002 1715 20 0,'-18'19'10'0,"-13"28"-9"0,20-35 16 16,-3 10-17-1,-7 3 0-15,0 10 0 16,3 2 1-16,-3-2-1 16,3 9 0-16,-10-10 0 0,0 4 0 15,7-7 0-15,-1-2 1 16,5-4-1 0,3-3 0-16,3 0-1 0,4-4 1 15,3-2 0-15,4-3 0 16,15-7 0-16,2-6 0 15,8-6 0-15,3-1 0 16,4-8 0-16,0-7 1 16,-4 0-1-16,0 0 1 0,-7 0-1 15,-3 0 1-15,0 3-1 16,-15 10 1-16,-6 2-1 16,-8 14 0-16,-7 2 0 15,1 10 0-15,-5 0 0 16,-2-1 1-16,3 8 0 15,-4-11 0-15,4 4-1 16,7-3 1-16,10-4 0 16,4-5 1-16,7-4-1 15,4 0 1-15,3-3-1 16,4-3 0-16,-1 0 0 16,1-4 0-16,-1 7 0 15,1-6 0-15,-7 3-2 16,-1 3 0-16,-6 3-2 15,-4 3 1-15,-4 4-1 16,-3 5 1-16,-7 4-1 16,0 0 1-16,-7 3 1 15,0 3 0-15,-4 3 1 0,0 4 1 16,4-10 0-16,7 0 1 16,7-4-1-16,7-2 1 15,7-7 0-15,4-2 0 16,3-4-1-16,3-13 1 15,4-12-1-15,4 1 1 16,-4-1-3-16,4 0 1 0,-4 0-3 16,-3 0 1-16,-1 3-2 15,-6 6 1 1,-4 7-1-16,-7 6 1 16,-3 6 1-16,-4 7 1 0,-1 3 1 15,-6 9 0-15,0 6 1 16,4 0 0-16,-1 4 0 15,0 3 0-15,1-10 0 16,3 9 1-16,0-5-2 16,3-1 1-16,4-15-2 15,4-1 1-15,3-8-7 16,7-14 1-16</inkml:trace>
  <inkml:trace contextRef="#ctx0" brushRef="#br0" timeOffset="16081.9531">16288 1753 24 0,'0'0'12'0,"-32"15"-13"0,25-12 18 15,-4 10-17-15,1-1 1 16,-1 14 0-16,1-8 0 15,-4 7-2-15,-1 0 1 16,1 1 1-16,4 5 0 16,-1-12-1-16,1 6 1 0,2-13 0 15,5 1 1-15,3-4 0 16,7-2 1 0,0-7 0-16,4-7 0 0,3-5 0 15,7-1 0 1,11 4-1-16,3-16 0 0,-3 9 0 15,-1-9 0-15,1 0-2 16,3 9 0-16,-6-3-3 16,-1 7 0-16,-7 2-5 15,-7 4 0-15,-3 6-3 16,-11 10 1-16</inkml:trace>
  <inkml:trace contextRef="#ctx0" brushRef="#br0" timeOffset="16293.7635">16104 2264 25 0,'-28'22'12'0,"21"-22"-13"0,7 0 22 16,4-7-19-16,3 1 1 15,3 0 0 1,1-4 1-16,3 1-5 0,4 0 0 16,-1 2 3-16,8-12 1 15,7 4-2-15,-1-4 0 16,1 0-3-16,-4 0 0 15,-6 7-5-15,-5 2 1 16,-3 10-3-16,-7 4 0 16</inkml:trace>
  <inkml:trace contextRef="#ctx0" brushRef="#br0" timeOffset="16491.4667">16118 2377 28 0,'-10'3'14'0,"13"-6"-13"16,1 3 26-16,3 0-25 15,4 0 0-15,3-7 0 16,0 4 1-16,14-3-4 16,0-4 1-16,4-2 2 15,-4-1 0-15,0-2-3 16,1-1 1-16,-5-3-5 16,-3 4 1-16,-3 2-7 15,-7 0 1-15</inkml:trace>
  <inkml:trace contextRef="#ctx0" brushRef="#br0" timeOffset="16653.7389">16263 2251 25 0,'-49'38'12'0,"35"12"-10"0,10-34 17 16,-3 18-19-16,0 7 1 16,0 3-1-16,0 3 1 15,3-3-1-15,1-10 0 16,3-2-2-16,7-7 1 15,3-13-7-15,8-12 1 16</inkml:trace>
  <inkml:trace contextRef="#ctx0" brushRef="#br0" timeOffset="16892.1351">16686 1718 31 0,'14'-3'15'0,"11"-7"-15"16,-18 4 26-16,7 6-26 15,8-3 1-15,2 3 0 16,-3 0 1-16,4 0-2 16,3-6 0-16,-7 3-1 15,1 0 0-15,-8-1-4 16,3 4 1-16,-10 0-6 15,-3 7 1-15</inkml:trace>
  <inkml:trace contextRef="#ctx0" brushRef="#br0" timeOffset="17136.4261">16605 1947 24 0,'-21'22'12'0,"18"0"-11"0,6-22 18 15,1 0-16-15,3 0 0 16,3 9 2-16,4-9 0 15,4-6-6-15,3 3 0 16,0-3 4-16,8-7 0 16,2-3-1-16,1-2 0 15,-4-8-3-15,1 4 1 16,-8 7-3-16,-4-1 0 16,-3 0-3-16,-3 7 0 15,-11 0-4-15,-4 6 1 0,-6-4 0 16,-11 4 1-16</inkml:trace>
  <inkml:trace contextRef="#ctx0" brushRef="#br0" timeOffset="18361.1154">16665 1900 23 0,'-24'31'11'0,"2"-3"-12"0,19-18 24 0,-4 12-21 16,0-3 0-16,0 9 1 16,-4 6 1-16,1 4-5 15,-1 0 1-15,-3 2 3 16,-7-2 0-16,-1 9-1 15,1 3 0-15,-3 7-1 16,2-10 1-16,-6 0-1 16,11-3 0-16,6-10-3 15,7-6 1-15,4-18-4 16,8-4 1-16,2-9-5 0,4-10 1 16,4-9-2-16,3-6 0 15,-3-6 4 1,-22-42 6-1,36 92 2-15,-4-66 0 16,-3 3 4-16,0 3 1 16,-1 3 1-16,1 0 1 15,0 1-6-15,-1-1 0 16,-3 6-2-16,-3 4 0 16,3-7-3-1,-3 10 1 1,-15 6-2-16,1 0 0 0,-4 7-1 15,0 5 1-15,-4 7-1 16,1 6 1-16,-4 7 2 16,0 5 0-16,0 10 2 15,-4 10 0-15,1 6 0 16,-1 3 0-16,0-1 0 16,4 1 0-16,-3-6 0 15,3 3 0-15,0-4-1 16,3 1 1-16,1-3-1 15,-1-7 0-15,1-6 0 16,3-3 0-16,-4-1 0 16,4-11 1-16,-4-1-1 15,4-3 1-15,-3-6-1 16,-1-3 1-16,1-1-2 16,-4-11 1-16,0 5 0 15,-4 0 0-15,1 4-1 0,3 3 1 16,0 3 0-1,-1-7 1-15,5 7 1 0,-1 0 0 16,1 0 0-16,3-3 1 16,3-7-1-16,4 4 1 15,4-7-1-15,7-3 1 16,-1-3-2-16,4 3 1 0,1 1-1 16,-1-8 1-1,-4 1-2-15,8-3 0 16,0-3-1-16,3 6 0 0,-7 0-2 15,0-4 0-15,-3 11-2 16,-4-4 0 0,-3 3 0-16,-4 6 0 0,-4-9 1 15,-3 7 1-15,0-1 0 16,0 7 1-16,4-7 2 16,-4 6 0-16,0 4 1 15,0 9 0-15,0 4 1 16,0 5 1-16,0 13 0 15,0 3 0-15,0 7-1 16,-4 6 1-16,-6 3-1 16,6-1 0-16,-10 1 0 15,4-6 0-15,2 3-1 16,1-4 1-16,0 7-1 16,7-9 0-16,0-7-1 15,0-3 0-15,7-9-2 0,0-1 0 16,4-15-4-1,-4 0 0-15,0-12-2 16,0-7 1-16,-3 0 0 0,-1-3 0 16,-6-6 2-16,-4 3 1 15,-7 3 5-15,-1 6 1 16,1 7 3-16,0 0 0 16,4 9 2-16,-1 0 1 15,0 9 0-15,1-3 0 0,3 4-2 16,0-1 1-16,3 1-3 15,4-4 1-15,7 0-2 16,0 0 1-16,7-6-1 16,8 0 0-16,-1-6-1 15,4 0 1-15,3-7-4 16,0-2 1-16,-3 2-5 16,6-9 0-16,-2-3-8 15,-5 0 1-15</inkml:trace>
  <inkml:trace contextRef="#ctx0" brushRef="#br0" timeOffset="18708.4124">17141 1599 22 0,'4'9'11'0,"0"-2"-5"0,-1-1 9 16,1 3-12-16,3 13 1 16,-4 6 2-16,4 16 1 15,0 16-8-15,-3 9 1 0,-1 9 5 16,-3-6 0-1,-3 7-2-15,-1-7 1 0,-3 6-1 16,-3 7 1-16,-4 3-2 16,-4-7 0-16,-7-5-7 15,-3-7 0-15,-7-4-7 16,-4-21 1-16</inkml:trace>
  <inkml:trace contextRef="#ctx0" brushRef="#br0" timeOffset="91085.5371">21463 178 10 0,'-18'13'5'0,"-45"56"6"0,45-35 5 16,-21 10-13-16,-6 19 0 16,-12 12 1-16,-6 38 1 15,-19 13-6-15,-20-1 1 16,-4 19 3-16,8 7 1 15,9-20-1-15,12-15 0 16,3-9-2-16,14-13 1 16,3-9-1-16,18-10 0 15,11-6-5-15,14-25 1 16,14-16-6-16,14-15 0 16</inkml:trace>
  <inkml:trace contextRef="#ctx0" brushRef="#br0" timeOffset="91673.1086">21837 410 20 0,'7'-25'10'0,"11"10"-3"16,-18 15 11-16,3 6-14 15,1 3 0-15,-4 16 3 16,-7 4 0-16,-4 15-9 0,-10 3 1 16,-4 22 5-16,0 9 0 15,-3 7-2-15,-3-7 1 16,-5 4-2 0,1-10 1-16,3 6-1 15,4-12 0-15,7 0-1 0,3-10 0 16,4-12-2-16,3-13 0 15,4-5-2-15,4-17 0 16,3-9-1-16,7-22 0 16,4-9 0-16,6-16 1 15,8-13 1-15,7-31 1 16,10-6 1-16,11 3 0 16,10 0 1-16,1 6 0 0,-4 6 2 15,3 7 0 1,-3 3 0-16,0 3 1 0,0 16 1 15,4 15 0-15,-4 10 0 16,-4 22 0-16,-6 12-1 16,-8 13 1-16,-7 18-1 15,-3-2 1-15,-14 9-1 16,-8 0 1-16,-13 21-2 16,-8 14 1-16,-10-4-1 15,-21 10 0-15,3-13-4 16,-4 0 0-16,8-9-2 15,0-4 0-15,3-9-5 16,4 1 1-16,7-14-6 16,3-2 1-16</inkml:trace>
  <inkml:trace contextRef="#ctx0" brushRef="#br0" timeOffset="92136.0046">22334 592 25 0,'-17'16'12'0,"-8"12"-9"0,18-18 17 15,-4-1-17-15,-6 13 0 16,-4 6 2-16,-4 0 0 16,0 1-7-16,1-4 1 15,-1-6 4-15,4-1 0 0,3-8-2 16,4-1 0-16,0-12-1 15,3-6 0 1,8-10 0-16,6-3 0 0,8 0-1 16,3 6 1-16,7 1-1 15,4 2 1-15,3 4 0 16,0 2 0-16,7 4 1 16,1 6 0-16,-5 4 0 15,-2 2 1-15,-8 0 1 16,-7 4 0-16,-3 9 0 15,-11-3 0-15,-11 9 0 16,-7 0 1-16,-3-3-1 16,-7 13 0-16,-7-7-1 15,-4 4 1-15,0-7-2 16,0-9 0-16,0 0-4 0,-3-4 1 16,3-5-5-1,8-1 1-15,6-6-6 16,4-3 0-16,14 0-3 0,7 0 1 15</inkml:trace>
  <inkml:trace contextRef="#ctx0" brushRef="#br0" timeOffset="92618.2593">22130 915 27 0,'32'-9'13'0,"-8"18"-8"0,-17-9 23 16,4 3-26-16,-1 1 0 0,1 2 1 15,0 3 0 1,-1 1-4-16,1-1 0 15,-1 4 3-15,-6-1 0 0,-4 7-2 16,-4 0 1-16,-6-7-3 16,-8 4 1-16,-3 3-2 15,-4 0 0-15,1-4-1 16,-1 1 1-16,0-7-1 16,4-9 0-16,3 0 2 15,4 0 0-15,0 0 1 16,7 0 0-16,0 0 0 15,3 0 1-15,1 0 0 16,3 0 1-16,0 0 0 16,3 0 0-16,5 0 1 15,-1 3 0-15,0 4 0 16,0-7 0-16,0 6 0 16,-4 0 1-16,1 1-2 0,-4-1 1 15,0 3-1 1,-4 1 0-16,1-1 0 0,-1-6 1 15,1 3-2 1,3-2 1-16,0-1-1 16,0 0 1-16,0-3-1 0,3-3 1 15,4 0-1-15,4-4 0 16,-1 1-2-16,1 0 1 16,3-4-4-16,-3 7 1 15,-1-3-6-15,1 3 0 16</inkml:trace>
  <inkml:trace contextRef="#ctx0" brushRef="#br0" timeOffset="92828.2557">21967 1339 22 0,'-52'28'11'0,"6"-9"-4"16,35-13 14-16,-3 3-17 16,-4-9 0-16,4 10 2 15,4 2 0-15,10-2-8 16,3-1 1-16,8-6 5 15,3 0 0-15,11-6-2 16,6-3 1-16,1-3-4 16,3-7 0-16,1 3-10 15,2-12 1-15,5 6-1 16,-4-6 0-16</inkml:trace>
  <inkml:trace contextRef="#ctx0" brushRef="#br0" timeOffset="93086.8885">22571 874 45 0,'-4'4'22'0,"15"-4"-25"0,-4-4 46 15,3-2-41-15,5 6 0 16,6 0 1-16,7-9 0 0,4 6-4 15,6-4 0 1,12-8 3-16,6 2 0 0,4-9-5 16,4 0 0-16,-4 3-6 15,0-6 1-15,-4 7-7 16,-6-1 0-16</inkml:trace>
  <inkml:trace contextRef="#ctx0" brushRef="#br0" timeOffset="93320.9404">23216 589 29 0,'-31'10'14'0,"-5"18"-8"16,26-19 19-16,-11 7-23 0,6-7 0 16,-27 26 3-1,-7 12 0-15,-4 6-6 0,0 4 1 16,7-1 4-16,0-9 0 15,7-9-2-15,4-1 1 16,3-2-4-16,8-4 1 16,6-3-7-16,4-9 0 15,7-3-6-15,7-7 1 16</inkml:trace>
  <inkml:trace contextRef="#ctx0" brushRef="#br0" timeOffset="93563.2786">22786 950 43 0,'7'-3'21'0,"4"6"-18"0,-8 3 38 0,4 0-38 15,4 4 1-15,6 9 2 16,1-1 1-16,7-2-9 16,-1 0 0-16,5 6 6 15,-1-7 0-15,0 4-2 16,-3 0 1-16,-1-7-4 15,-2 4 0-15,-1-3-5 16,0-1 0-16,0-9-10 16,0 7 0-16,0-10-2 15,1-10 1-15</inkml:trace>
  <inkml:trace contextRef="#ctx0" brushRef="#br0" timeOffset="226235.2616">11755 9451 17 0,'-7'-9'8'0,"7"-17"0"0,3 20 8 16,1 0-15-16,-1-4 1 15,4-2 1-15,0-1 0 16,0-2-3-16,4 5 0 16,3 1 2-16,-3 9 1 15,-4 9-1-15,0 10 0 16,-7-3 0-16,-4 9 0 15,-3 3-1-15,-4 3 1 16,1-2-1-16,-1-4 1 16,4-3-2-16,4-7 1 15,3-5-1-15,0-4 1 0,3-3-1 16,4-3 0-16,0 0 0 16,4 3 0-16,0 4 0 15,3 5 0-15,-7-6 0 16,-4 4 0-16,1 9 1 15,-1 6 1-15,-3 3 0 16,4 0 1-16,3-3 0 16,3-3 0-16,1-3 0 15,3-6 0-15,4-10-1 16,3-6 0-16,0-13-6 16,0-15 0-16,4 9-9 15,3-10 1-15</inkml:trace>
  <inkml:trace contextRef="#ctx0" brushRef="#br0" timeOffset="226728.1954">12153 9131 31 0,'-14'35'15'0,"-4"2"-11"0,18-27 17 15,0 2-21-15,0 1 0 0,0-10 0 16,4 3 0-1,3-6 0-15,4-6 0 16,-1-7 0-16,4 4 1 16,0-1-1-16,-3 4 0 0,0 0 0 15,-1 6 1-15,-3 0-1 16,-3 6 1-16,-4 10-1 16,-4 6 1-16,-3 3-1 15,0 3 1-15,-3 0-1 16,-1-3 0-16,4-3 0 15,0-3 0-15,3 0-1 16,1-3 1-16,3-4-1 16,3-2 1-16,8-4-1 15,3-3 1-15,0 0 0 16,4-3 1-16,3 0 0 16,-3 3 1-16,-1 0 1 15,-3 4 0-15,0 2 1 16,-3 1 0-16,-4 2 1 15,-3 4 0-15,-4 3-2 16,-4-1 1-16,-3 1-1 16,-4-13 0-16,-3 10-2 0,-3-3 0 15,-1 9-6-15,0-13 0 16,1 7-9-16,3-16 1 16,3 3-2-16,0-9 0 15</inkml:trace>
  <inkml:trace contextRef="#ctx0" brushRef="#br0" timeOffset="227845.7047">12213 9501 27 0,'-7'-9'13'0,"14"6"-12"15,-3 3 24-15,3 6-22 16,0 3 0-16,3 7 2 15,5 6 0-15,-1 0-6 16,0-10 0-16,3-5 4 16,-3 11 1-16,11 1-4 15,0 6 1-15,0-3-9 16,3 3 1-16,0-3-4 0,-3-3 0 16</inkml:trace>
  <inkml:trace contextRef="#ctx0" brushRef="#br0" timeOffset="228248.1535">12619 9981 37 0,'-14'3'18'0,"14"-25"-19"0,7 6 32 0,3-12-30 16,1-25 0-16,0 6 1 15,-1-7 0-15,1-8-3 16,-1-10 1-1,1-22 1-15,-4-13 0 0,-4 13-1 16,-3-3 1-16,0-4-2 16,0 7 1-16,0 19-1 15,0 9 1-15,-3 19-1 16,-1 19 1-16,1 28-1 16,-1 16 0-16,1 15 1 15,-1 16 0-15,1 9 1 16,3 26 0-16,0 3 1 15,0-1 1-15,3 4 0 16,4-22 0-16,4 0 0 16,3-4 0-16,0-8-1 15,0-7 1-15,4-10-3 16,0-5 0-16,-1-10-6 0,1-16 0 16,-1-12-8-1,5-7 0-15,-5-9 0 0,1-6 0 16</inkml:trace>
  <inkml:trace contextRef="#ctx0" brushRef="#br0" timeOffset="228605.99">12986 9432 34 0,'-28'13'17'0,"6"-7"-19"0,15 3 35 16,0 7-30-16,-7 3 1 15,4 3 3-15,-1 6 0 0,0-6-9 16,4-13 1-16,4 4 5 15,3-7 1-15,3 4-2 16,4-4 0-16,0 3-2 16,4-9 1-16,7 10-1 15,3-7 0-15,-4-9 0 16,1-4 0-16,3-6 0 16,-3-2 1-16,-4-1-2 15,0 0 1-15,-3 0-1 16,-1 10 0-16,1 2 0 15,-4 4 0-15,-4 6 0 16,1 7 0-16,3 9 0 16,-3-4 0-16,-1 1 0 15,4-3 0-15,-3-4-4 16,3-3 1-16,0-3-6 0,0-9 0 16,3-10-7-1,8-9 0-15</inkml:trace>
  <inkml:trace contextRef="#ctx0" brushRef="#br0" timeOffset="229268.217">13261 9009 43 0,'18'62'21'0,"-11"92"-18"0,-4-110 36 0,-3 9-37 15,0 4 1 1,0-1 0-16,0-21 0 0,0 2-4 15,0 1 0-15,0-7 3 16,0-15 0-16,-3-3-1 16,-1-10 0-16,1 0-1 15,3-9 1-15,3-7-1 16,4-6 1-16,4-3-2 16,-1 3 0-16,4 1 0 15,-3 5 1-15,0 4 0 16,-1 6 0-16,-3 9-1 15,-3 3 1-15,-1 7 0 16,-3 6 1-16,-3 0-1 16,-1-10 1-16,1-2-5 15,-1-4 1-15,4-3-5 16,0 10 1-16,4-7-4 16,3-3 1-16,0-3-2 0,3-3 0 15,1-6 6-15,0-1 0 16,-1-2 7-16,4-4 0 15,-3 0 4-15,3 1 1 16,7-7 2-16,-3 3 1 16,3 0-2-16,-3-3 1 15,-1 0-3-15,-3 3 1 16,-3 7-2-16,-8-1 0 16,-3 7-1-16,-7 12 0 0,-10 4-2 15,-1 5 1 1,0 7 0-16,4 3 0 15,0 4-1-15,4-1 1 0,3 3 0 16,3-18 0-16,4 5 0 16,7 1 1-16,11-6-2 15,-4 3 1-15,4-7 0 16,-1-3 0-16,4-9-4 16,0 3 0-16,-3-9-6 15,0-10 1-15,-1-9-9 16,1-7 1-16,-7-28-3 15,3-6 1-15</inkml:trace>
  <inkml:trace contextRef="#ctx0" brushRef="#br0" timeOffset="229506.8691">13801 8755 44 0,'3'-7'22'0,"8"-2"-19"15,-8 12 45-15,1 0-44 0,-1 7 1 16,1 2 4-16,-4 10 1 15,0 0-11-15,0 10 0 16,0 8 7-16,-4-5 0 16,4 21-2-16,0 26 0 15,-3 2-3-15,-1 17 1 16,1-17-1-16,-1 29 0 16,1 3-6-16,3-18 0 0,0-7-12 15,10-4 0-15,4-11-4 16,-3-29 1-1</inkml:trace>
  <inkml:trace contextRef="#ctx0" brushRef="#br0" timeOffset="230498.3865">14319 9304 27 0,'-17'-4'13'0,"3"39"-9"0,10-23 13 0,-3 4-14 16,-4 6 1-16,-3 0 1 15,-3 9 1 1,-5-2-7-16,1-1 1 15,-7-3 4-15,0-3 1 0,3-13-2 16,4-9 1-16,3-12-2 16,4-17 1-16,4-2-2 15,3-22 0-15,17-13-1 16,11 10 0-16,8 2-1 16,6 1 0-16,4 6 1 15,-4 6 1-15,0 10 0 16,-3 9 1-16,-4 16 0 15,-3 9 1-15,-4 0 0 16,-3 9 0-16,-8 23-1 16,-3 12 0-16,-7 9 0 15,0 4 0-15,-3-1-2 16,-1-5 0-16,1-10-5 16,-1-7 0-16,1-5-5 15,3-10 0-15,0-10-6 16,3-6 1-16</inkml:trace>
  <inkml:trace contextRef="#ctx0" brushRef="#br0" timeOffset="230917.1765">14503 9209 34 0,'14'29'17'0,"3"49"-13"0,-13-59 27 16,0 15-27-16,-1 13 1 15,1 7 1-15,-1-1 0 16,-3 16-8-16,4 13 0 0,-4-20 6 15,0-2 0-15,0 3-3 16,0-10 1 0,0-6-2-16,-4-9 0 15,4-13-5-15,-3-13 1 0,-1-15-3 16,1-13 0-16,-1-2-2 16,-3-33 0-16,-4-11 1 15,1-10 0-15,6-10 4 16,4 0 1-16,4-2 4 15,3-4 1-15,10 10 1 16,8 9 1-16,7 9 1 16,3 10 1-16,-7 19 0 15,1 15 1-15,-8 19-1 16,-7 13 0-16,-7 18-1 16,-11 13 1-16,-6-3-2 15,-4 0 0-15,-14-3-1 16,6-4 0-16,1-12-5 15,7-6 1-15,0-12-8 16,7-11 1-16,3-2-7 0,15-10 0 16</inkml:trace>
  <inkml:trace contextRef="#ctx0" brushRef="#br0" timeOffset="231369.754">14820 9388 39 0,'-7'13'19'0,"4"-26"-21"0,6 4 30 0,8-10-28 16,-4-6 1-16,7-6-1 16,0-4 1-1,0-6-1-15,4 4 0 0,-1 12-1 16,1 6 1-16,-4-3-1 16,0 6 0-16,-3 16 0 15,-4 10 0-15,0 8-1 16,-4 1 1-16,-3 6 1 15,0-6 1-15,4 0 1 16,-4 0 0-16,4-10 1 16,-1-3 0-16,4-9 0 15,0-9 1-15,0-10-2 16,0-3 1-16,-3 0-1 16,-4 3 0-16,-4 3-1 15,-3 9 0-15,-3 10-1 16,-1 7 0-16,0 11 0 15,-3 11 1-15,0 5-1 16,4 7 1-16,-1-3-1 16,-3-7 1-16,10-3 0 0,1-6 0 15,3-3-2-15,7-3 1 16,4-7-5-16,3-3 1 16,3-12-6-16,1-3 0 15,3-10-4-15,0-6 0 16</inkml:trace>
  <inkml:trace contextRef="#ctx0" brushRef="#br0" timeOffset="231729.0958">15148 9153 29 0,'-3'3'14'0,"-25"32"-7"0,24-20 22 0,0 14-24 15,1 2 0-15,-1-3 3 16,1 0 1-16,3-6-11 16,3-6 0-16,1-3 7 15,7-7 1-15,-1-16-3 16,11-5 1-16,4-17-2 15,0-12 0-15,-1 4-3 16,1-10 1-16,3-7-5 16,4-3 1-16,-4-15-2 15,-7-9 0-15,-3-4 0 16,-4 22 0-16,0 13 3 16,-3 12 1-16,-4 6 4 15,0 10 0-15,-7 25 2 16,0 19 1-16,-7 25 0 15,0 9 0-15,-7 13-2 16,-4-6 0-16,-3 15-1 0,0 13 1 16,0-4-5-16,10-8 0 15,4-17-6-15,3-9 1 16,8-15-8-16,3-10 1 16</inkml:trace>
  <inkml:trace contextRef="#ctx0" brushRef="#br0" timeOffset="231983.3289">15466 9078 34 0,'-11'0'17'0,"8"72"-16"0,-1-47 24 0,1 9-25 16,-1 13 1-16,-3-9 0 16,4-10 1-16,-1-3-3 15,-3-6 0-15,3-6-1 16,1-7 0-16,3-15-3 15,0-16 0-15,0-13-3 16,0-6 1-16,0 3 0 16,0 7 1-16,3-1 5 15,1 1 1-15,3 2 3 16,-3 4 1-16,-1 3 2 16,1 3 0-16,3 6-9 15,0 4 0-15</inkml:trace>
  <inkml:trace contextRef="#ctx0" brushRef="#br0" timeOffset="232274.8515">15582 8993 45 0,'-10'9'22'0,"-4"10"-19"0,10-12 38 16,0 2-39-16,-3-6 1 15,4 13 0-15,-4 9 1 16,3 9-5-16,1 7 1 16,3 0 3-16,0 6 0 15,3-9-2-15,4-10 1 0,0-3-1 16,0-6 1-16,4-7-3 16,0 1 0-1,3-4-6-15,-4-21 1 0,4-4-11 16,-3-12 1-16,3-7-1 15,-3-2 0-15</inkml:trace>
  <inkml:trace contextRef="#ctx0" brushRef="#br0" timeOffset="232498.1641">15600 8949 55 0,'-7'6'27'0,"14"1"-33"16,0-7 59-16,0 3-49 0,4 0 1 15,6 0 1 1,4 0 1-16,4-3-10 16,0-3 1-16,3-3 6 0,-3-4 0 15,-4 1-7 1,0-3 1-16,-3-1-7 0,-4 4 0 16,-4-7-5-16,-3-3 1 15,-3 0-7-15,-4-3 1 16</inkml:trace>
  <inkml:trace contextRef="#ctx0" brushRef="#br0" timeOffset="232689.3561">15769 8755 44 0,'-10'31'22'0,"-8"26"-19"0,18-42 39 16,-7 13-39-16,0 10 0 0,3 0 4 16,1 9 0-16,10 9-7 15,3 1 0-15,1-1 5 16,3 1 1-16,4-17-2 15,3-8 1-15,0-20-5 16,7-15 0-16,1-13-13 16,2-9 0-16,8-3-7 15,-7-6 1-15</inkml:trace>
  <inkml:trace contextRef="#ctx0" brushRef="#br0" timeOffset="233486.0646">16461 8510 33 0,'-11'10'16'0,"-21"62"-10"16,22-50 18-16,-1 9-22 15,-3 0 1-15,3 1 0 16,1-10 1-16,3-7-6 16,7-5 1-16,3-7 3 15,4-6 0-15,4 0-1 16,3-4 1-16,0 1-2 15,11-3 0-15,-8 2 1 16,5 1 0-16,-5 3-1 16,-3 3 0-16,-3 6 0 15,-4 4 0-15,-3 12 1 16,-8 3 1-16,-3-3 0 16,-4 0 1-16,1-7-1 15,6-2 0-15,1-4 0 0,6-6 0 16,8-9-2-16,-1-6 1 15,5-10-3-15,2-7 1 16,-3 4-2-16,0 3 0 16,-3 7-1-16,-4 8 1 15,-3 11-1-15,-4 8 0 16,-4 13 1-16,-3 3 1 0,-4 4 1 16,1 2 0-16,-11 4 1 15,3 3 1-15,4-16 1 16,0 6 0-16,3-18 1 15,4 5 0-15,4-2 1 16,3 3 0-16,0-7-1 16,10 4 1-16,1-10-2 15,-1-6 0-15,1-9-4 16,0 9 0-16,3-6-7 16,0-10 0-16,7-12-5 15,0-4 0-15</inkml:trace>
  <inkml:trace contextRef="#ctx0" brushRef="#br0" timeOffset="233950.6499">16672 8520 52 0,'-3'-10'26'0,"17"13"-30"0,-7-6 49 15,0 0-44-15,4 3 0 16,3 0 0-16,3-6 1 15,8-4-3-15,3-2 1 16,-3-1-3-16,0-2 0 16,-8-1-5-16,1 3 0 15,-4 1-4-15,-7 2 0 16,-3 4-4-16,-4 6 1 16,-4 3 3-1,1-15 12-15,-19 49 0 16,1-18 1-16,0 3 5 15,3 0 1-15,1 6 2 16,3 1 1-16,0 2-7 16,3-3 0-16,4-3-4 15,0 3 0-15,3-9-1 16,4-3 0-16,0-10-1 16,4-3 1-16,-4-3 1 15,7-3 1-15,-7 3 2 16,7-6 0-16,4-3 0 15,3-4 0-15,3 4-1 16,-3-4 1-16,1 4-4 0,-1-4 1 16,-4 7-4-1,1 6 0-15,-8 3-4 16,-3 3 0-16</inkml:trace>
  <inkml:trace contextRef="#ctx0" brushRef="#br0" timeOffset="234266.9608">16711 8905 26 0,'-18'19'13'0,"4"12"-8"0,14-27 21 16,0-1-24-16,0 0 0 16,0 0 0-16,0-3 0 15,4-3-3-15,3-3 1 16,3-4 2-16,1-2 0 16,0-1-1-16,3 4 1 0,3-1-1 15,1 1 0-15,0-1 0 16,-4 4 1-1,0 0-1-15,-7 6 0 0,-3 3 0 16,-15 6 1-16,0 7 0 16,1 3 0-16,-1 6 0 15,1-3 1-15,-1-3 0 16,4-4 0-16,3 1 0 16,4-3 0-16,0-10-1 15,4 6 1-15,3-6-7 16,11-3 0-16,3-3-11 15,11-6 0-15</inkml:trace>
  <inkml:trace contextRef="#ctx0" brushRef="#br0" timeOffset="235439.4543">17226 8400 34 0,'-14'22'17'0,"-7"19"-11"15,14-31 18-15,0 2-22 16,0-6 1-16,0-3 0 16,0 1 1-16,3-1-5 15,-3-3 0-15,3 9 3 16,4-6 0-16,4-6-1 16,7-9 0-16,3-7-1 15,3-3 1-15,4 0-2 0,4-3 1 16,14 3 0-16,0-3 0 15,0 3-1 1,-1 0 1 0,-2 12 1-16,-12 14 0 15,-10 2 0-15,-10 6 1 16,-11 10-1-16,-4 3 0 16,-13 1 0-16,3-4 1 0,-1-7-1 15,5-2 0-15,3-4-1 16,3-3 1-1,0-2 0-15,4-1 0 0,4 0-1 16,-1 6 1 0,4-3-1-16,4-6 1 0,14-6-1 15,-4-3 0-15,3-7-2 16,-3-3 0-16,-3-3-1 16,0 4 1-16,-4-1-1 15,-7-3 0-15,-4-3 0 16,1 0 1-16,3 6 1 15,-11 9 0-15,-3 4 0 16,3 12 1-16,1 4 0 16,-1 9 0-16,4 12 0 15,0 3 0-15,0-2 0 0,3 21 1 16,1 10-1-16,-1 12 1 16,1-3-1-1,-1 0 1-15,1-6-1 16,-1-6 1-16,1-19-1 0,-1-1 1 15,1-5-3 1,-1-10 1-16,1-6-3 0,-1-10 0 16,1-9-2-16,-5 13 1 15,1-10-1-15,0-9 1 16,0-13 2-16,4-6 0 16,3-4 4-16,3-5 1 15,4-7 1-15,4 4 1 16,0-4 0-16,-1 9 1 15,4 4-1-15,-3 6 1 16,-1 7 0-16,-10 15 0 0,-3 9-1 16,-4 13 1-16,-4 3-1 15,1 0 1-15,-4 3 0 16,-1 1 0-16,5-4-1 16,3-3 1-16,3 0-1 15,4-7 0-15,4-2-1 16,3-7 1-16,3-3-2 15,5-6 1-15,9-3-7 16,4-1 0-16,1-2-12 16,2 3 0-16,-2-13-3 15,-12-9 0-15</inkml:trace>
  <inkml:trace contextRef="#ctx0" brushRef="#br0" timeOffset="251366.8966">23153 9438 38 0,'14'0'19'0,"32"-3"-13"16,-29 0 19-16,5-6-24 15,2-4 1-15,15 1 0 16,0-10 0-16,7 0-3 15,3-7 1-15,-3 1-2 16,-4-3 1-16,-6 0-5 16,-8 2 1-16,-3-2-3 0,-8 9 0 15,-6 3-2 1,-4 0 1-16,-7 4 2 0,-7 2 0 16,-11 7 3-16,-3 3 1 15,-4 6 4-15,-3 0 1 16,-7 10 2-16,-1 12 1 15,5 9 2-15,-8 13 0 16,0 6-1-16,-3 1 1 16,3 2-3-16,4-2 1 15,3-1-3-15,4 6 1 16,0-8-5-16,10-7 0 16,7-7-3-16,4-9 1 0,4-9-5 15,-1-9 1 1,4-4-2-16,0-6 0 0,4-3 6 31,38 3 4-31,-70 6 2 16,38 0 0-16,-3 10 5 15,1 6 1-15,-5 3 2 16,-3 6 0-16,0-6-4 16,-3 4 0-16,-1-7-1 15,0-4 0-15,1-2-2 16,-1-3 0-16,1-4-1 15,3-3 0-15,0-3-1 16,0-3 0-16,3-18-1 16,4-11 1-16,4-8-1 15,0-10 0-15,3-7 0 16,0 14 0-16,7 2-1 0,4 0 1 16,-1 7-1-1,12 6 1-15,2 9 0 0,1 7 1 16,0 9 0-16,3 6 1 15,-6 10 0-15,-8 9 0 16,-7 16 0-16,-10 12 1 16,-11 0-1-16,-4 4 0 15,-6-1-1-15,-5-2 1 16,-2-11-5-16,-1-2 0 16,-3-3-7-16,7-10 1 15,0-6-5-15,-11-3 0 0</inkml:trace>
  <inkml:trace contextRef="#ctx0" brushRef="#br0" timeOffset="251668.8054">23326 9677 30 0,'7'-16'15'0,"21"3"-12"16,-21 13 22-16,11 0-23 15,-1 0 0-15,4 7 0 16,4-1 1-16,-7 0-4 15,-8 10 1-15,-10 3 2 16,-10 6 0-16,-8 0-1 16,-7 0 0-16,4 0 0 15,0 3 1-15,0-9 1 16,3 0 0-16,4-3 0 16,4-7 0-16,6-3-1 0,4-6 1 15,11-9-1 1,6 0 0-16,15-7-6 15,10-3 0-15,11-9-7 0,-3 0 1 16,-1 2-4-16,0 1 0 16</inkml:trace>
  <inkml:trace contextRef="#ctx0" brushRef="#br0" timeOffset="252011.2305">23735 9909 43 0,'-14'37'21'0,"14"-27"-21"0,3-7 41 0,4-9-39 16,7-7 1-16,4-9-1 16,7-9 1-16,3-19-4 15,7-7 0-15,11-2 1 16,0-1 1-16,3-9-5 16,-10-9 0-16,-7-7-2 15,-7 0 1-15,-11 13-1 16,-7 13 1-16,-11 18 0 15,-3 13 1-15,-10 31 3 16,-12 19 1-16,1 22 2 16,0 6 0-16,0 6 0 15,0 7 1-15,10-3 0 0,4 5 1 16,3 7-2 0,8-9 1-16,3-9-2 15,7-4 1-15,3-10-6 0,11-11 0 16,11-11-8-16,3-8 0 15</inkml:trace>
  <inkml:trace contextRef="#ctx0" brushRef="#br0" timeOffset="252358.7157">24232 9677 45 0,'-31'59'22'0,"-29"20"-16"0,49-61 36 0,0 1-41 15,1-3 1-15,6 3 0 16,4-4 0-16,7-8-3 16,11-7 1-16,0-10 2 15,3-5 0-15,0-10-1 16,0-16 0-16,0 0 0 16,4 7 0-16,-4 2-1 15,0 4 1-15,0 6-2 16,-3 6 1-16,-4 7 0 15,-3 3 0-15,-8 15-1 16,-3 10 1-16,-3 12 0 16,-4 1 0-16,3-4-1 15,1 0 1-15,-1-6-6 16,4-3 0-16,4-16-8 16,3-6 0-16,3-19-2 15,1-6 1-15</inkml:trace>
  <inkml:trace contextRef="#ctx0" brushRef="#br0" timeOffset="252735.0077">24677 9188 41 0,'3'56'20'0,"-24"35"-18"0,11-72 40 0,-5 9-39 16,-6 10 0-16,-3-1 1 15,2 1 0 1,1 6-6-16,0-4 1 15,3-8 3-15,4-7 1 0,4-3-3 16,3-13 1 0,3-6-1-16,4-12 1 0,7 0-1 15,11-4 0-15,10 4 0 16,4-1 0-16,3 1-1 16,-3 3 1-16,-4-1 0 15,-3 7 1-15,-4 0 0 16,-7 0 1-16,-3 3 1 15,-11 10 0-15,-7 6 0 16,-11 3 1-16,-7 9-1 16,-6 0 0-16,-5 1-4 15,4-7 0-15,8-3-6 16,6-10 1-16,4-2-7 16,11-10 1-16,17-6-7 15,3-7 1-15</inkml:trace>
  <inkml:trace contextRef="#ctx0" brushRef="#br0" timeOffset="253018.2872">24754 9648 31 0,'15'-6'15'0,"-5"6"-2"0,-10 0 21 16,7 3-30-16,0-6 1 15,0-3 2-15,4 0 1 16,-1-1-10-16,1-2 0 16,3 0 6-16,-3-1 0 0,-4 1-2 15,-7 2 1 1,-7 7-2-16,-4 7 0 15,-3 5-1-15,-4 10 1 0,-6 6-1 16,-5 10 1 0,5-3 0-16,3 2 0 15,7-2 0-15,6-4 1 0,8-6-1 16,8-3 1-16,6-9-1 16,0-7 1-16,3-12-4 15,5-10 1-15,2-6-7 16,1-16 0-16,3-6-10 15,4 4 1-15</inkml:trace>
  <inkml:trace contextRef="#ctx0" brushRef="#br0" timeOffset="253214.845">25252 8921 47 0,'-11'-3'23'0,"11"34"-16"0,-3-18 34 16,-4 12-37-1,-11 22 1-15,-3 22 3 16,-11 6 0-16,0 13-10 0,1-10 0 16,2 10 6-16,8-3 0 15,4-7-11-15,6-9 1 16,11-12-13-16,-4-10 0 16</inkml:trace>
  <inkml:trace contextRef="#ctx0" brushRef="#br0" timeOffset="253935.0361">25541 9495 23 0,'-3'-10'11'0,"6"14"3"0,-3-1-1 15,0 6-10-15,-7 4 1 16,0 5 2-16,-4 4 1 0,-3 10-8 16,0 2 0-16,-3 1 6 15,-5-1 1-15,5-2-2 16,3-10 0-16,0-10-1 16,3-9 0-16,0-9-1 15,4-19 0-15,4-3-2 16,6-10 1-16,11-9-1 15,8 3 1-15,6-6-1 16,4 3 0-16,10 3 0 16,0 9 1-16,4 10-1 15,-4 13 1-15,-3 9 0 16,-3 12 1-16,-8 7 0 16,-11 6 0-16,-10 6-1 15,-7 3 1-15,-3-2 0 16,-4 5 1-16,0 10-4 15,-4-13 1-15,1 4-6 16,3-13 0-16,3 0-6 0,8-7 1 16,6-5-6-1,4-13 1-15</inkml:trace>
  <inkml:trace contextRef="#ctx0" brushRef="#br0" timeOffset="254157.3654">26063 9235 39 0,'7'25'19'0,"-7"59"-20"0,-3-62 34 16,-4 16-31-16,-4 9 1 0,-3 22 1 15,-4 16 1-15,-3-1-6 16,0-5 0-16,-4 2 3 16,8-9 1-1,3-3-2-15,-1-6 1 0,5-10-6 16,3-6 1-16,0-18-6 15,3-17 0-15,4-15-5 16,4-13 0-16</inkml:trace>
  <inkml:trace contextRef="#ctx0" brushRef="#br0" timeOffset="254369.4741">26021 9363 31 0,'35'-41'15'0,"11"13"-9"0,-25 25 24 16,0 3-26-16,-3 9 1 15,-4 4 2-15,-3 12 1 16,-15-6-10-16,-6 3 1 16,-5 6 5-16,-2 3 1 15,-4 1-3-15,0-4 1 16,-1-3-5-16,5-6 0 16,3-7-6-16,7-5 0 15,3-7-7-15,11-7 1 16</inkml:trace>
  <inkml:trace contextRef="#ctx0" brushRef="#br0" timeOffset="254837.2043">26254 9561 31 0,'-28'15'15'0,"28"-15"-8"0,0 0 21 0,3-6-26 15,8-3 0-15,3-7 1 16,7-6 1-16,4 3-6 15,-1-6 1-15,1-6 2 16,0 3 1-16,3-1-3 16,-3 7 0-16,-4 4-1 15,0 11 1-15,-7 4-1 16,-7 13 1-16,-3 5-1 16,-4 1 1-16,-4 3 2 15,1 0 0-15,-1-1 1 16,1-2 0-16,3-3 1 15,3-7 0-15,4-3 1 16,4-9 0-16,3-1-2 0,0-5 1 16,0-4-1-16,0-3 0 15,-3 1-1 1,-8 2 0-16,-6 3-1 0,-4 7 0 16,-4 6 0-16,-3 10 0 15,-4 5-1-15,-3 4 0 16,4 0 0-16,-1 3 1 15,0 0-1-15,11-3 1 16,4-1 0-16,3-2 0 16,3 0-4-16,8-7 1 0,6-6-7 15,1-3 1-15,7-3-5 16,-1-6 1 0</inkml:trace>
  <inkml:trace contextRef="#ctx0" brushRef="#br0" timeOffset="255196.1561">26786 9420 43 0,'-45'22'21'0,"-12"18"-21"15,50-30 41-15,0-1-38 16,3 0 0-16,4 1 2 16,4-7 0-16,3-3-6 15,11-6 1-15,10-10 3 16,7-3 0-16,8-18-2 0,-5-10 0 15,1-10-4 1,-4-9 1-16,1-6-3 16,3 3 0-16,-4 6-1 15,-7 10 1-15,-3 9 1 0,-4 13 0 16,-7 9 5 0,-7 13 0-16,-7 15 2 0,-3 19 0 15,-12 13 1-15,-2 18 0 16,-4 16-1-16,-1 0 1 15,-6 0-3-15,0-6 1 16,3-9-6-16,4-10 0 16,11-7-9-16,6-11 1 15,11-11-4-15,11-11 1 16</inkml:trace>
  <inkml:trace contextRef="#ctx0" brushRef="#br0" timeOffset="255376.8305">27132 9341 35 0,'-10'28'17'0,"-12"29"-21"16,15-48 31-16,0 10-26 15,0 0 0-15,0 0 0 16,4-1 0-16,-1-5-5 16,4 0 0-16,4-10-4 15,-1-10 0-15,4-8-2 16,4-1 1-16</inkml:trace>
  <inkml:trace contextRef="#ctx0" brushRef="#br0" timeOffset="255479.2378">27118 9260 37 0,'-3'-47'18'0,"3"12"-23"0,3 26 39 15,4 2-34-15,4 1 0 16,3 3-7-16,0 6 0 16,4-3 0-16,13 6 0 15</inkml:trace>
  <inkml:trace contextRef="#ctx0" brushRef="#br0" timeOffset="255692.5303">27407 9288 42 0,'-46'19'21'0,"-10"18"-20"0,42-27 35 0,0 5-32 16,3-2 0-16,1 3 1 15,3-1 0-15,3 4-7 16,4 0 0-16,7-3 5 15,4-1 0-15,3-2-6 16,7-7 0-16,4-3-6 16,-1-9 0-16,1 0-6 15,-4-4 1-15</inkml:trace>
  <inkml:trace contextRef="#ctx0" brushRef="#br0" timeOffset="255857.2138">27450 9307 52 0,'3'-7'26'0,"25"-5"-29"16,-17 6 47-16,0-1-43 16,-1 1 0-16,4-7 0 15,4 4 0-15,3-10-5 0,4 0 1 16,3-6-6-16,4-3 0 16,-4 0-6-16,0 0 0 15</inkml:trace>
  <inkml:trace contextRef="#ctx0" brushRef="#br0" timeOffset="256021.5483">27704 8949 37 0,'-43'44'18'0,"5"53"-18"0,30-68 28 0,1 14-26 16,-3 4 0-16,3 4 0 16,3-11 1-1,4-2-5-15,4-3 1 0,3-7-4 16,3-9 0-16,5-1-6 15,2-5 0-15</inkml:trace>
  <inkml:trace contextRef="#ctx0" brushRef="#br0" timeOffset="256385.0346">28131 8937 37 0,'-8'0'18'0,"-9"15"-21"16,13-8 29-16,-3 2-25 0,0 4 0 16,0 5 1-1,0 7 0-15,-4-3-2 16,1-3 0-16,3-3 1 0,3 0 1 16,4-7-1-16,4-3 0 15,3-9 0-15,3 0 0 16,1-3-1-16,7-7 1 15,-1 4-1-15,1-1 0 16,-4 4 0-16,-3 6 0 16,-8 3 0-16,-3 0 0 15,0 7 0-15,-7 2 0 0,0 7 0 16,0 0 0 0,4 0-3-16,-1 0 1 15,0-7-7-15,4 4 1 16,4-1-4-16,3 1 1 0</inkml:trace>
  <inkml:trace contextRef="#ctx0" brushRef="#br0" timeOffset="256579.3009">27915 9536 34 0,'-14'15'17'0,"18"-5"-16"15,-4-10 31-15,10 0-30 16,4 0 1-16,4 0 0 15,7-7 1-15,-1-2-7 16,5-4 0-16,-1-5-3 16,4-1 0-16,6 0-6 15,-6-6 1 1</inkml:trace>
  <inkml:trace contextRef="#ctx0" brushRef="#br0" timeOffset="256775.7267">28617 8871 46 0,'-28'-13'23'0,"42"7"-33"0,-14 6 44 0,7-9-34 16,4 2 1 0,3 1 0-16,4-3 0 0,6-1-3 15,1 1 1-15,-4-1-4 16,7-2 0-1,-6-1-7-15,-5 4 1 0</inkml:trace>
  <inkml:trace contextRef="#ctx0" brushRef="#br0" timeOffset="257373.6788">28748 8745 39 0,'-25'22'19'0,"8"0"-24"0,13-12 31 0,-3 5-26 16,0 4 0-16,0 3-1 15,-4 3 1-15,1 3-4 16,-1 7 0-16,-3 3-3 16,0-7 0-16,-4 3 0 15,8-5 0-15,-8 2 2 16,-3-9 1-16,7-3 5 16,-4-7 1-16,4-5 5 0,0-7 1 15,10 0 1 1,4-10 0-16,4 1-2 0,10-10 0 15,4 10-2-15,-1-7 0 16,8 0-5-16,0 0 0 16,-1 4-3-16,1 3 0 15,-4-1-3-15,-7 7 1 0,-3 3-2 16,-8 3 0 0,-6 10 1-16,-8 5 1 15,-3 8 2-15,-7 5 1 16,-7 3 4-16,-4 1 1 15,0-4 1-15,4 4 1 0,0-10-1 16,7-3 1-16,-4-7 0 16,11 4 0-16,10-12-3 15,8-4 1-15,6-10-1 16,12-2 0-16,-5-4-1 16,8-2 0-16,0 2 0 15,-4-6 0-15,-4 7-1 16,-2 6 0-16,-5 6 0 15,-3 6 1-15,-7 3 2 16,-10 10 0-16,-4-3 0 16,-1 3 0-16,1-4 0 15,4 1 0-15,6-3-1 16,8-1 0-16,10-6-5 0,0-9 1 16,4-6-8-16,-1-4 0 15,15 1-4 1,-4-10 0-16</inkml:trace>
  <inkml:trace contextRef="#ctx0" brushRef="#br0" timeOffset="257837.7681">28804 9006 30 0,'-31'18'15'0,"2"23"-12"0,22-31 22 0,0 2-22 16,0-6 0-16,4 7 1 16,-4-7 0-16,7-3-6 15,10-9 1-15,1-3 3 16,-1-4 0-16,8-3-2 16,3 1 1-16,0-4-1 15,8 0 1-15,9 0-2 16,1 4 1-16,-7 2-1 15,10 1 1-15,-10 2-1 16,-4 4 0-16,-10 0 0 16,7 3 0-16,-11 3 0 15,-7 3 1-15,-14 3-1 16,3 3 1-16,-14 4 0 16,-10 3 0-16,0 5 1 0,-4-2 0 15,15-3 0 1,-5 0 1-16,5 2-1 0,6-2 0 15,4-6 0-15,4-4 1 16,6-3-2-16,11-9 1 16,4-4-3-16,7-2 0 15,-8-4-4-15,8-3 1 16,-4 0-6-16,-7 1 0 16</inkml:trace>
  <inkml:trace contextRef="#ctx0" brushRef="#br0" timeOffset="258080.0946">29044 8871 27 0,'-24'9'13'0,"-5"16"-14"0,22-15 17 0,-3 9-16 16,-8 6 1-16,0 9 0 15,1 13 1-15,-1 6-2 16,-3 7 1-16,3 0 1 16,1-1 0-16,3-6-1 15,-1-5 1-15,5-8-1 16,-1-5 0-16,4-7-3 15,0-6 0-15,-3-6-2 16,10-10 1-16,-4-3-2 16,1-9 0-16,-1-4-2 15,8-5 1-15,-1-1-1 16,1-3 1-16</inkml:trace>
  <inkml:trace contextRef="#ctx0" brushRef="#br0" timeOffset="258290.3319">28900 9272 22 0,'17'-6'11'0,"-3"6"-8"0,-21 3 22 15,0 3-21-15,-3 7 1 16,-8 3 3-16,-3 2 1 16,0 4-10-16,-4-3 1 15,11-3 7-15,0-1 0 16,0 1-2-16,7-3 0 16,3-1-2-16,4 1 1 15,4-4-3-15,3 1 1 16,3-4-3-16,4 0 1 0,0-3-9 15,1 0 1 1,16 1-7-16,-2-4 0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22T02:04:02.62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24828 5048 16 0,'-10'-6'8'0,"17"25"1"0,-4-16 9 15,1 16-14-15,-4-4 1 16,0 26 2-16,0-9 1 16,0 27-10-16,0-12 1 15,-7 13 6-15,0-10 0 16,-4 13-3-16,4-16 1 15,-10 15-2-15,3-11 1 0,-4 8-2 16,4-15 1 0,3 0-3-16,4-10 1 15,4-12-4-15,3-3 1 16,7-25-2-16,-4 0 1 0,4-23-1 16,-3 7 0-16,3-25 1 15,0 10 1-15,0-45 3 16,0 23 1-16,4-32 2 15,-1 22 0-15,15-16 2 16,-8 22 0-16,19 4 0 16,-8 12 1-16,7 6-1 15,-3 10 1-15,17 9-1 16,-10 9 0-16,7 10-1 16,-11 0 1-16,4 19-1 15,-7-4 1-15,-4 19-1 16,-7-9 0-16,-3 25-1 15,-4-9 1-15,-3 15-2 16,-4-12 0-16,-14 16-3 0,3-10 1 16,-14 3-5-1,4-9 0-15,-3 2-8 0,3-8 1 16</inkml:trace>
  <inkml:trace contextRef="#ctx0" brushRef="#br0" timeOffset="408.1732">24818 5525 23 0,'-11'-31'11'0,"29"-4"-4"0,-15 26 8 0,12-16-14 16,-5 6 1 0,15-9-1-16,-7 6 0 15,10 0-2-15,-7 6 1 0,7 3 0 16,-7 4 1-16,4 12-2 15,-7 0 1-15,-15 16 0 16,1-3 0-16,-11 18-1 16,3-9 1-16,-10 10 1 15,3-7 1-15,-3 3 1 16,4-6 0-16,-1-3 0 16,4-3 1-16,0-6 0 15,4-4 0-15,3-6-1 16,0 0 0-16,3-6-1 15,-3 3 0-15,7-9 0 0,-3 3 1 16,-4 6-1 0,0 0 1-16,0-7-2 15,0 7 1-15,0 0-3 16,0 0 0-16,3-9-9 16,1 0 0-16,13-4-4 0,-3 4 0 15</inkml:trace>
  <inkml:trace contextRef="#ctx0" brushRef="#br0" timeOffset="933.2058">25703 5017 38 0,'-38'0'19'0,"-1"9"-19"0,32-9 33 0,-11 13-31 16,4-4 0-16,-14 13 3 15,7-9 1-15,-4 9-7 16,7-3 1-16,4 2 3 16,4-5 1-16,10 0-2 15,0-4 1-15,10-5-2 16,-3-1 1-16,14-16-2 16,-7 1 1-16,25-7-4 15,-11 4 1-15,18-7-4 16,-10 7 1-16,-5-4-1 15,-6 3 0-15,0 1-1 16,-8-1 1-16,-10 7 2 16,1 3 1-16,-16 9 1 15,1-3 1-15,-17 13 1 16,6-4 0-16,-10 23 1 0,7-10 0 16,-4 22 1-16,7-12 1 15,1 24 2-15,3-15 0 16,-1 9 1-16,5-15 0 15,-8 6 0-15,4-10 0 16,-7 4-1-16,7-7 1 16,-4-2-3-16,4-7 1 15,0-4-2-15,3 1 0 16,-3-13-3-16,4 1 1 0,3-10-6 16,3-1 0-1,8-8-9-15,-1-4 1 16,15-3-3-16,0 7 1 0</inkml:trace>
  <inkml:trace contextRef="#ctx0" brushRef="#br0" timeOffset="1351.0761">25746 5500 44 0,'-46'34'22'0,"25"-31"-24"16,17-3 43-16,1 0-42 15,3 0 1-15,10-3 0 16,1 3 1-16,17-9-1 16,-7 3 0-16,11-16 0 15,-4 6 0-15,4-6 0 16,-7 6 0-16,-1 4 0 0,-3-1 0 16,-6 10 1-16,-1 0 1 15,-11 9 0-15,1 1 1 16,-4 2-1-16,0-3 1 15,0 4 0-15,0-4 0 16,3 0-1-16,1-3 0 16,10 0-2-16,-3 1 1 15,6-4-1-15,-3 0 1 16,0 6-1-16,-3 0 1 0,0 4 0 16,-4-4 0-16,-4 3 0 15,-3 1 0-15,-3 2-1 16,-1 1 1-1,1-4-8-15,-1 1 1 0,4-4-9 16,4 0 0-16,-1 0-3 16,4-3 1-16</inkml:trace>
  <inkml:trace contextRef="#ctx0" brushRef="#br0" timeOffset="1566.355">26204 5594 41 0,'4'0'20'0,"3"-13"-17"15,0 7 40-15,0 0-40 16,4-4 1-16,-1 1 3 16,1-10 1-16,-4 0-9 0,-7 4 1 15,-4-1 5 1,-6 3 1-16,-4 1-3 16,-4 9 0-16,4-4-8 0,3 7 1 15,11 0-11-15,7 7 1 16,7-4-5-16,4-3 1 15</inkml:trace>
  <inkml:trace contextRef="#ctx0" brushRef="#br0" timeOffset="1970.5623">26451 5487 46 0,'-21'19'23'0,"3"-3"-21"0,11-13 41 0,-3 3-41 16,-1 4 0-16,1 2 1 15,6 1 1-15,1 2-5 16,6 1 1-16,1 0 2 16,3-4 1-16,0-2-1 15,0-7 0-15,7-6-1 16,4-10 1-16,3-3-1 16,7-6 1-16,0-12-2 15,0-13 0-15,1-10-1 16,-1-8 1-16,-3-4-1 15,-1 6 0-15,4 6-1 16,-3 17 0-16,-4 5 1 16,-7 10 0-16,1 3 1 15,-8 10 1-15,-7 12-1 16,-7 12 1-16,-4 10 0 0,0 16 0 16,-3 15 0-1,-3 0 0-15,-5 7-1 0,1-7 0 16,4 1-6-1,3-11 1-15,3-2-7 0,4-6 0 16,7-7-6-16,0-9 1 16</inkml:trace>
  <inkml:trace contextRef="#ctx0" brushRef="#br0" timeOffset="2284.5323">26730 5522 44 0,'11'3'22'0,"3"-19"-22"0,-7 13 40 0,3-6-39 15,4-1 1 1,1 1-1-16,2-10 1 0,4 3-3 16,1-2 1-16,-5 2 1 15,-3 3 0-15,-7 7 0 16,-14 6 1-16,-7 6 0 16,-11 10 1-16,-10 12 1 15,0-6 1-15,0 3-1 16,3 3 1-16,7 1-1 15,4-4 0-15,7-3-2 16,3-3 1-16,8-4-2 16,6-2 0-16,8-7-1 15,3-6 0-15,14-6-7 16,4-7 1-16,3-2-9 16,4-1 1-16,3-6-6 0,-3-9 1 15</inkml:trace>
  <inkml:trace contextRef="#ctx0" brushRef="#br0" timeOffset="2508.3684">27224 4923 56 0,'0'-19'28'0,"3"19"-30"0,-3 0 53 0,4 6-48 16,-4 10 0-16,-4 6 2 15,-6 16 1 1,-4 18-8-16,-7 22 0 0,-8 16 5 15,1-9 0-15,3 3-8 16,4-7 1 0,4 10-13-16,10-6 1 0,7-16-3 15,-25-25 0 1</inkml:trace>
  <inkml:trace contextRef="#ctx0" brushRef="#br0" timeOffset="8784.5665">27393 5265 40 0,'0'3'20'0,"32"-22"-13"0,-18 16 21 16,7-7-25-16,-3 4 1 16,3-6 0-16,4-1 0 15,3 0-6-15,0 1 1 0,4-1 4 16,3-2 0-16,11-4-6 15,0 0 0-15,0 0-5 16,-4 0 1 0,-7 4-3-16,-6-4 1 0,-8 0-4 15,-7 0 1-15,-7 1 3 16,-7 8 1-16,-7-2 6 16,-4 8 1-16,-3 1 4 15,-10 6 1-15,6 4 4 16,-7-1 0-16,-3 3 3 15,0 7 1-15,-8 9-3 16,-2 13 0-16,-1-1-2 16,-7 10 0-16,-7 7-3 15,0-7 1-15,4-3-7 16,-1 0 0-16,19-10-6 0,9-6 0 16,15-12-7-1,11-10 1-15</inkml:trace>
  <inkml:trace contextRef="#ctx0" brushRef="#br0" timeOffset="8953.3185">27566 5252 35 0,'4'22'17'0,"-8"44"-11"0,1-41 25 16,-5 3-29-16,-2 4 0 16,-1 5 2-16,-6 1 0 15,3-1-7-15,3 1 1 16,4-7-3-16,10 4 0 15,5-1-7-15,6-9 0 16</inkml:trace>
  <inkml:trace contextRef="#ctx0" brushRef="#br0" timeOffset="9357.2056">27552 5528 43 0,'11'-6'21'0,"27"-13"-25"15,-24 10 37-15,8-4-33 16,2-9 0-16,5 0-2 16,9 3 1-16,1 0-3 15,0 1 0-15,-7 2-3 16,-4-6 0-16,-7 9-3 16,-3 4 0-16,-8 3 1 15,-10 6 0-15,-7 3 7 16,-3 0 1-16,-15 10 3 0,4-1 1 15,-4 7 2-15,0 3 0 16,-3 6 0 0,4-3 0-16,-5 3-3 0,1 4 0 15,7 2 0-15,0 1 1 16,3-1 1-16,4-5 1 16,3 5 0-16,4-9 0 15,4-6 1-15,6-7 1 16,4-5-3-16,8-10 1 0,6-4-6 15,7-8 1-15,14-7-9 16,8-3 0 0,13-7-5-16,1 1 1 0</inkml:trace>
  <inkml:trace contextRef="#ctx0" brushRef="#br0" timeOffset="9533.236">28095 5202 57 0,'-17'9'28'0,"20"-15"-38"16,-3 6 58-16,7-6-48 16,4-4 1-16,6 1 0 15,8 0 0-15,7-4-5 16,3 0 0-16,11-2-5 16,3-1 0-16,1 4-7 15,-4 2 1-15</inkml:trace>
  <inkml:trace contextRef="#ctx0" brushRef="#br0" timeOffset="9713.2487">28504 5061 37 0,'-42'12'18'0,"-35"10"-10"0,62-15 28 15,-9 5-32-15,-5 7 0 16,-6 9 1-16,-4 10 0 16,4 3-7-16,-7 2 0 15,-1-2 4-15,5 3 1 16,6-13-7-16,7-2 1 15,11-11-7-15,11-8 0 16,6-4-5-16,15-12 1 0</inkml:trace>
  <inkml:trace contextRef="#ctx0" brushRef="#br0" timeOffset="9883.3986">28176 5390 36 0,'-7'28'18'0,"0"7"-15"16,0-20 29-16,4 1-31 15,-4 3 1-15,-4 3 0 16,0 3 0-16,4 0-3 16,0 0 0-16,4-3-3 15,-1-3 1-15,4-3-9 16,0-7 1-16</inkml:trace>
  <inkml:trace contextRef="#ctx0" brushRef="#br0" timeOffset="10061.6172">28173 5428 38 0,'-18'0'19'0,"29"25"-15"0,-4-19 28 15,0 3-31-15,3 1 1 16,5-1 0-16,2 1 1 16,4-4-5-16,1 0 1 15,9-3-4-15,-2-6 0 16,6-3-8-16,-3-7 1 15</inkml:trace>
  <inkml:trace contextRef="#ctx0" brushRef="#br0" timeOffset="10479.5246">28519 5108 39 0,'-15'28'19'0,"-2"38"-19"0,10-41 31 0,-7 9-30 15,-11 17 1-15,4-1 0 16,3-9 0-16,1-1-3 16,9-2 1-16,-2-4 0 15,3-2 1-15,3-10-3 16,1-7 1-16,3-5-3 16,3-13 1-16,8-7-2 15,3-5 1-15,0-17 0 16,0-15 0-16,0-19 1 15,7-9 0-15,11 6 4 16,0 10 1-16,-4 12 1 0,-3 9 1 16,0 7 1-1,-1 5 0-15,1 14 1 0,0 9 0 16,3 6-3-16,-7 9 1 16,0 4-2-16,-3 9 1 15,-4 10-1-15,-7 5 0 16,-7 4-3-16,-7 3 0 15,-4 4-4-15,-3-4 0 16,-3-10-5-16,-1-5 0 16,0-1-4-16,4-6 0 15</inkml:trace>
  <inkml:trace contextRef="#ctx0" brushRef="#br0" timeOffset="10797.8498">28452 5403 35 0,'3'-29'17'0,"32"-18"-23"0,-21 35 31 0,8-4-25 16,-5-3 0-16,8 0-6 16,-4 7 1-16,0-1 0 15,-3 13 0-15,-4 10-4 16,-7 12 1-16,-7 6 4 31,81-75 4-31,-183 147 5 16,77-56 0-16,11-9 8 0,0-10 0 15,3-3 3 1,1-10 0-16,-1-5-7 0,11-7 0 16,0 0-3-16,0-10 0 15,0-2-4-15,7 2 1 16,-7 1-9-16,-7-1 0 16,4 1-10-16,-11 9 0 15,-8 0-1-15,-13-6 0 16</inkml:trace>
  <inkml:trace contextRef="#ctx0" brushRef="#br0" timeOffset="11425.3636">24091 6419 37 0,'21'-47'18'0,"25"-4"-16"0,-35 39 19 16,6-4-21-16,-2 4 1 16,13-10-1-16,-4 0 1 31,19-3-5-31,-11 6 0 16,-11 3-1-16,-4 4 0 0,-17 12-1 15,0 0 1-15,-14 6 0 16,4-3 0-16,-12 10 5 15,5-4 1-15,-8 13 1 16,4-3 1-16,-11 34 0 16,8-15 0-16,-5 28-1 15,5-16 1-15,-1 9-1 16,7-12 0-16,4 7-3 16,4-14 1-16,6-2-6 15,1-10 0-15,10 4-1 16,0-7 0-16</inkml:trace>
  <inkml:trace contextRef="#ctx0" brushRef="#br0" timeOffset="11713.7133">23918 6682 28 0,'-3'-22'14'0,"17"13"-13"0,-11 6 26 16,26-7-26-16,-8 1 1 15,18 2 0-15,-11 1 1 16,4 9-4-16,-4-1655 0 15,-7 3317 3-15,-3-1659 0 16,-8 16-1-16,-3-3 1 16,-17 9 1-16,3-6 1 15,-15 19 0-15,5-7 0 16,-8 4 0-16,7-4 1 16,4-12-2-16,4-3 1 0,6-9-2 15,1-4 0 1,20-16-7-16,-3 1 0 0,22-22-10 15,-12 6 1-15,22-22-1 16,-10 12 1-16</inkml:trace>
  <inkml:trace contextRef="#ctx0" brushRef="#br0" timeOffset="12210.1477">24440 6259 43 0,'-14'0'21'0,"7"3"-18"15,7-3 44-15,0 0-46 0,0 0 0 16,11 0 1-1,-1 0 0-15,29-6-3 0,-11-4 0 16,22 1-2 0,-11 2 0-16,3-5-6 15,-10 2 1-15,0 4-4 16,-8 0 1-16,-3 0-2 0,-3 3 0 16,-11-1 7-16,0 1 1 15,-10 3 6-15,3 0 1 16,-22 7 6-16,5-1 1 15,-33 9 2-15,12-2 0 16,-12 22-2-16,11-14 0 16,-3 14-4-16,10-7 1 15,4 0-6-15,3-6 0 16,11-3-5-16,4-3 0 0,6-7-4 16,1 1 1-1,6-17-4-15,1 4 0 0,10-16 2 16,-4 7 1-1,8-10 6-15,-7 6 0 0,10 4 5 16,-4 2 1-16,1 13 5 16,-4-3 1-16,-7 22 1 15,0-6 0-15,-14 25-2 16,0-7 1-16,-3 10-3 16,3-9 1-16,-8 15-3 15,5-12 0-15,-4 2-2 16,3-8 0-16,1 5-7 15,-5-8 1-15,12 5-10 16,-1-9 0-16</inkml:trace>
  <inkml:trace contextRef="#ctx0" brushRef="#br0" timeOffset="12374.5664">24571 6466 49 0,'-7'6'24'0,"17"16"-20"0,-6-19 37 15,0 10-41-15,-1-4 0 16,15 10-3-16,-4-4 0 16,18 4-8-16,-8-6 1 15,15 2-5-15,-11-5 1 16</inkml:trace>
  <inkml:trace contextRef="#ctx0" brushRef="#br0" timeOffset="12734.9948">25114 6375 44 0,'21'-25'22'0,"22"9"-30"0,-33 10 40 16,12-7-33-16,-5 1 1 15,8-4-5-15,-8 3 1 16,12-5-2-16,-5-1 1 16,5-3-6-16,-5 6 0 15</inkml:trace>
  <inkml:trace contextRef="#ctx0" brushRef="#br0" timeOffset="13035.2306">25340 6124 37 0,'-21'12'18'0,"7"20"-23"0,10-26 34 0,-6 19-29 16,3-6 0-16,-4 31 0 16,0-12 0-16,-3 21-1 15,4-12 1-15,-4 7-2 16,3-14 1-16,-3 11 0 16,3-14 0-16,-6 4 1 15,3-10 0-15,-8-2 4 16,8-8 0-16,0-5 3 15,4-3 1-15,-1-4 0 16,4 1 1-16,7-10-3 16,0 0 1-16,21-13-5 15,-3 4 1-15,24-20-9 16,-10 7 1-16,14-21-11 16,-11 8 1-16,18-18-2 15,-11 9 1-15</inkml:trace>
  <inkml:trace contextRef="#ctx0" brushRef="#br0" timeOffset="14145.0777">25693 5986 43 0,'-50'9'21'0,"33"7"-25"0,13-13 42 16,1 3-37-16,-1 1 1 0,15 2-1 16,-1-3 1-1,12 4-3-15,-5-4 1 0,15 3-2 16,-7-2 0-16,3-4-5 15,-7 0 0-15,0 3-3 16,-7 0 0-16,-3 1-3 16,-4-1 0-16,-21 7 7 31,74-51 6-31,-177 107 3 16,75-47 1-16,0-3 4 15,10-4 1-15,7-5 1 16,8-4 1-16,10-3-8 15,7-3 1-15,14-3-5 16,10-3 1-16,5-4-3 16,6 1 0-16,0 0 0 15,-3-4 1-15,-4 0-1 16,-3 4 0-16,-8 3 1 0,-2 3 1 16,-5 3 0-1,-6 3 1-15,-8 6 0 16,-3 4 0-16,-7-1 2 0,-11 4 0 15,-3 0 0-15,-7-1 1 16,0 4 1-16,-1 0 0 16,1 0-1-16,7-4 1 15,3 4-1-15,4-6 0 16,3-4-1-16,8 1 0 16,6-4-2-16,4-3 1 15,7-9-2-15,4-1 0 16,10 1-3-16,4-6 1 0,6-1-3 15,1-3 1-15,0 4-3 16,0-1 0 0,-8 4-1-16,-6 3 1 0,-7 6 2 15,-15 6 0-15,-10 10 4 16,-11 6 1-16,-7 6 5 16,1 0 0-16,2 0 3 15,5 0 1-15,3-2 0 16,6-5 0-16,5-5-3 15,6-3 1-15,4-4-4 16,11 1 0-16,7-7-2 16,10-6 0-16,0-7-3 15,4 1 1-15,-4-4-2 16,0 7 0-16,-7 0-1 16,-6-4 0-16,-8 4 0 0,-11 9 1 15,-3 3 2-15,-11 4 0 16,-10-1 3-16,0 7 0 15,0-4 2-15,3 4 0 16,4-3 0-16,3 2 1 16,8-5-1-16,-1-1 1 15,7 1-3-15,4-1 1 16,8-6-5-16,2 0 1 16,4-3-4-16,4-3 1 15,3 3-3-15,-3-3 1 16,-1-3-2-16,1-1 1 0,-4 7 5 15,-7-3 1 1,-7 3 4-16,-3 7 0 0,-4-4 4 16,-8 9 1-16,-2-2 2 15,-4-1 0-15,-1 0-2 16,1 1 1-16,0-1-2 16,3 1 0-16,4-1-2 15,4-3 0-15,-1 1-2 16,4-4 0-16,7-3-3 15,0 0 0-15,7-3-1 16,0-1 1-16,7 1-2 16,8 3 1-16,2-6 0 15,1 6 0-15,0 0-2 16,3 0 1-16,0 0-7 0,7 3 0 16</inkml:trace>
  <inkml:trace contextRef="#ctx0" brushRef="#br0" timeOffset="14837.049">26331 6318 33 0,'-14'28'16'0,"0"35"-16"0,7-47 24 15,-7 6-21-15,-11 3 0 16,1 0 3-16,-1 0 0 16,0-3-7-16,0-3 1 15,1-13 4-15,-1-6 1 16,4-9-2-16,3-13 0 16,4-3-2-16,4-16 0 15,3-3-1-15,7 0 0 16,10-6 0-16,11 6 1 15,11 0-1-15,10 13 1 16,11 6-1-16,-3 6 1 0,-4 6 0 16,-4 10 1-16,-3 9 0 15,-4 10 0-15,-7 3 0 16,-3 15 1-16,-11 13 0 16,-10 4 0-16,-4-4-1 15,-4 3 0-15,-3-6-7 16,3-7 0-16,1-5-11 15,10-1 1-15,4-15-2 16,-1-13 1-16</inkml:trace>
  <inkml:trace contextRef="#ctx0" brushRef="#br0" timeOffset="19868.4567">26719 6099 27 0,'-28'3'13'0,"28"3"-5"0,0-3 13 0,0 4-20 16,0-1 1-16,0 0-1 15,4 0 1-15,6 1-3 16,1-4 1-16,3-3 0 15,4 0 1-15,3-3-5 16,3-4 1-16,5 1-4 16,-1 0 1-16,0 3-4 15,-3-4 1-15</inkml:trace>
  <inkml:trace contextRef="#ctx0" brushRef="#br0" timeOffset="20028.6611">27055 6096 26 0,'3'0'13'0,"-6"3"-11"0,-1-6 24 16,-3 6-24-16,-4 0 1 15,1 3 1-15,-4 0 0 16,0 1-6-16,-1-1 1 16,1 0 3-16,-3-3 1 15,6-6-6-15,1-3 1 16,2 0-4-16,1-7 1 16,-3-6-5-16,-1-6 0 15</inkml:trace>
  <inkml:trace contextRef="#ctx0" brushRef="#br0" timeOffset="20222.7816">26885 5817 27 0,'4'25'13'0,"-8"59"-10"0,1-62 21 0,-4 13-22 15,-7 2 0-15,-4 10 1 16,-7 10 0-16,4 9-4 16,0 0 0-16,0 6 3 15,3-6 0-15,4-10-2 16,0-3 0-16,3-3-3 15,1-9 1-15,-1-6-6 16,0-7 1-16,1-6-3 16,-1-6 0-16</inkml:trace>
  <inkml:trace contextRef="#ctx0" brushRef="#br0" timeOffset="20508.393">26642 6397 21 0,'14'-47'10'0,"7"25"-4"0,-10 12 17 15,3-2-21-15,-4 2 1 16,1 1 3-16,-11 9 0 16,-7 6-6-16,0 7 0 15,-4 9 5-15,-6 3 1 16,-1 9-1-16,-3-2 0 16,3-1-1-16,1 7 0 15,2-4-1-15,5-6 0 16,3-9-1-16,7-3 0 15,3-1-1-15,4-8 1 16,7-7-5-16,4-10 0 0,14-8-6 16,7-11 0-16,10-8-6 15,11-4 1-15</inkml:trace>
  <inkml:trace contextRef="#ctx0" brushRef="#br0" timeOffset="20707.3662">27143 6011 38 0,'-32'25'19'0,"18"-22"-18"15,14 0 30-15,0-3-30 16,0 0 0-16,7 0 0 16,4 3 1-16,3-3-2 15,3-3 0-15,1-12-1 16,14 2 1-16,3-9-5 15,4 10 0-15,-4-7-7 0,0 3 1 16</inkml:trace>
  <inkml:trace contextRef="#ctx0" brushRef="#br0" timeOffset="21080.8521">27213 5970 27 0,'-7'22'13'0,"-3"19"-11"16,6-32 17-16,1 4-19 16,-4-4 0-16,-1 4 2 0,1 2 0 15,0 4-3 1,-3 3 0-16,-1 3-1 15,1-3 0-15,-1 3-6 16,0 0 1-16</inkml:trace>
  <inkml:trace contextRef="#ctx0" brushRef="#br0" timeOffset="21814.7549">27037 6265 20 0,'0'-3'10'0,"25"-19"-7"0,-18 16 13 0,3-1-16 16,4-2 0-16,4-1 0 16,0 1 0-16,-1 3-1 15,-3 3 1-15,0 3-1 16,-3 0 0 0,-4 6 0-16,-10 3 0 0,-4 4 1 15,-8 3 0-15,-2 9 2 16,-4-3 1-16,-1 0 2 15,-2 0 0-15,6-7 1 16,0 1 0-16,4-7-1 16,4 1 0-16,3-4-3 15,3-6 1-15,4-6-2 16,4-4 0-16,3-2-1 16,3-4 0-16,1 0-2 15,3 4 1-15,-3 2-1 16,-4 1 1-16,0 6-1 0,-7 6 0 15,-4 3 0 1,1 10 1-16,-4 6 0 16,0 3 1-16,-4 10 1 0,0 5 1 15,1 1 0-15,-4-3 0 16,0-1 0-16,-4-2 1 16,4-4 0-16,-4-3 0 15,4 1-1-15,4-4 1 16,-1-7-1-16,4-2 0 15,0-3 0-15,3-7 0 16,4-6-1-16,4-6 1 16,6-7-2-16,5-6 0 0,-1-6-2 15,10-6 1-15,1-7-1 16,3 1 1-16,0-1-1 16,1 10 1-16,-5 6-1 15,-6 9 1-15,-4 7 0 16,-7 9 1-16,-7 7 1 15,-10 12 1-15,-4 6 0 16,-4 0 0-16,0-3 1 16,1-3 0-16,2 0 0 15,1-3 1-15,4-4-2 16,3-2 0-16,3-7-1 16,4-3 0-16,7-6-5 15,7-3 0-15,11-10-9 16,3-6 1-16,1-3-3 0,16-22 0 15</inkml:trace>
  <inkml:trace contextRef="#ctx0" brushRef="#br0" timeOffset="22191.3124">27566 5986 38 0,'-21'-3'19'0,"17"15"-25"0,4-12 35 15,0 0-29-15,7-3 0 16,4 0 0-16,3-3 1 16,4 3-1-16,-1-1 0 15,1 4-1-15,0 4 1 16,-4 2 0-16,-7 0 0 0,-7 7-1 16,-7 5 1-16,-7-2-1 15,-4 3 1-15,0 3 2 16,1 0 0-16,3 0 0 15,0 0 0-15,-4 0 0 16,7-3 1-16,8-1 0 16,-1-2 0-16,4 0-1 15,0-7 0-15,0 4-1 16,0-7 1-16,0 3-1 16,4-6 0-16,-1-3-4 15,-3 0 1-15,11-12-6 16,3-7 1-16,4-3-7 15,6-3 1-15</inkml:trace>
  <inkml:trace contextRef="#ctx0" brushRef="#br0" timeOffset="22551.6354">27834 5882 31 0,'-17'-6'15'0,"-8"28"-9"0,21-13 22 15,-3 4-25-15,-3 6 1 16,-4 0 1-16,-1-1 1 0,1 4-7 15,0-6 0 1,4 0 4-16,3-4 0 16,3 1-2-16,4-7 1 15,4-3-2-15,3 0 1 16,0-3-1-16,3-3 0 0,1-6 0 16,-1 3 0-1,1 2 0-15,0 1 0 0,-1 3-1 16,-3 0 1-16,-7 3-1 15,0 7 1-15,-3-4 0 16,-1 0 0-16,1 1 0 16,-1-4 1-16,1 3-1 15,3-3 1-15,0 0-1 16,0-3 0-16,3 3-2 16,4-3 1-16,7 4-5 15,4-4 0-15,0-4-7 16,3 8 0-16</inkml:trace>
  <inkml:trace contextRef="#ctx0" brushRef="#br0" timeOffset="22956.2971">27587 6359 31 0,'-42'41'15'0,"17"-10"-3"0,15-25 20 15,-1 1-28-15,4-1 0 16,3 0 2-16,8 0 1 15,3 1-9-15,4-10 1 16,3-1 5-16,7-8 0 16,4-4-2-16,3-6 0 0,0 0-3 15,0-3 1-15,-3 0-5 16,0 0 1 0,-4 0-4-16,-7 3 0 0,-3-3-2 15,-4 6 1-15,-7 3 0 16,-4 4 1-16,-3 6 4 15,-4 6 1-15,-3 3 3 16,0 6 0-16,0 1 3 16,0 12 0-16,-4 12 0 15,4 1 1-15,0 12-1 16,0 6 1-16,0 0-2 16,0-3 0-16,3 7-1 15,4-4 1-15,0 4-4 16,4-7 1-16,3 3-7 15,3-9 0-15,8-6-2 16,-1-10 0-16</inkml:trace>
  <inkml:trace contextRef="#ctx0" brushRef="#br0" timeOffset="23515.9683">28120 6045 22 0,'-4'0'11'0,"15"-22"-8"0,-11 22 19 15,7-3-19-15,0 6 0 16,0 4 2-16,0 2 1 15,11 1-8-15,-4-1 1 16,4-6 4-16,-1 0 0 16,1-3-3-16,-4 3 0 15,-3-3-6-15,3 0 0 16,-7 0-4-16,-4 4 0 0</inkml:trace>
  <inkml:trace contextRef="#ctx0" brushRef="#br0" timeOffset="24142.8266">28063 6202 39 0,'-3'-3'19'0,"17"-19"-27"15,-7 16 37-15,7-4-29 16,4 1 0-16,3 0-6 16,0-1 1-16,11 1 2 15,-7 3 1-15,-4-1-7 16,-4 4 0-16,-6 3 0 15,-7 0 0-15,-4 6 6 16,-11 4 0-16,-7 6 5 16,-6 2 1-16,-1 4 5 15,-7 3 1-15,0 10 1 16,-3 9 0-16,-7-3-1 16,3-1 1-16,0 1-3 15,0 0 0-15,8-4-3 16,2-2 1-16,8-10-3 0,4 3 0 15,3-6-5-15,3-6 1 16,4-4-4-16,3-2 0 16,4-7-2-16,7-3 0 15,8-3-3-15,-1-10 0 16,0-6 3-16,3-2 0 16,5-8 4-16,2-2 1 0,1 0 2 15,7-1 1-15,-8 4 2 16,1-6 0-1,0 5 0-15,-4 1 0 0,4 3-1 16,-4 6 0-16,-4 3-2 16,-2 7 1-16,-5 3 0 15,-3 6 1-15,-7 0 1 16,0 6 1-16,-3 3 2 16,-4 4 1-16,0-7 2 15,0 4 1-15,-1-1 0 16,1-6 0-16,4 4-2 15,-1-7 0-15,4-7-3 16,0-5 0-16,4 2-4 16,6 1 1-16,5-1-6 15,-1 4 1-15,0 0-5 16,0 6 0-16,-7 0-5 16,-4 6 0-16</inkml:trace>
  <inkml:trace contextRef="#ctx0" brushRef="#br0" timeOffset="24550.4277">28035 6494 34 0,'-31'22'17'0,"9"-10"-14"0,19-12 28 16,-1 0-30-16,4 3 1 15,0-3 0-15,7-3 1 0,7 3-4 16,4-3 0 0,0 0 2-16,-4-3 1 0,7 0-2 15,0-1 0-15,0 4 0 16,-3 0 1-1,0 3-1-15,-8 3 1 0,4 0 0 16,-10 0 1-16,-4 1 0 16,-4 2 0-16,-3 3-1 15,-3 1 1-15,-1-1-3 16,-3 4 1-16,0-4-3 16,0-3 1-16,-7-6-1 15,3-3 0-15,4 0-1 16,0 6 1-16,0-6 1 15,3 3 0-15,4 3 1 16,0 3 1-16,3 4 1 16,4 2 0-16,0 1 0 15,7-4 1-15,4 4 0 0,0-4 0 16,-1-2-2 0,1-1 0-16,3-3-6 15,4-3 1-15,3-6-7 0,3-4 1 16</inkml:trace>
  <inkml:trace contextRef="#ctx0" brushRef="#br0" timeOffset="24761.3869">28452 6190 44 0,'-18'-3'22'0,"-17"9"-25"0,21-3 38 0,3 3-35 15,-7 4 0-15,-3 2 2 16,-4 4 0-16,-3 9-4 16,4-6 1-16,-1-4-5 15,7-2 1-15,4-4-7 16,7-2 0-16</inkml:trace>
  <inkml:trace contextRef="#ctx0" brushRef="#br0" timeOffset="24922.8818">28275 6372 34 0,'-14'22'17'0,"11"34"-15"16,3-40 24-16,-4 2-25 15,-3 11 0-15,0 2 1 0,0 0 0 16,0-2-4-16,-4-1 1 16,11-3-3-1,-3 0 0-15,3-6-7 16,3-7 1-16</inkml:trace>
  <inkml:trace contextRef="#ctx0" brushRef="#br0" timeOffset="25450.9025">28543 6271 31 0,'25'-12'15'0,"7"12"-10"0,-29 0 23 0,8 3-26 15,-4-3 1-15,0 0 1 16,-4 3 0-16,1 3-5 16,-4-3 0-16,-4 4 4 15,-3 2 0-15,-3 0-2 16,-1 7 0-16,4 0-1 16,0 3 1-16,4 3-2 15,3 3 1-15,-4-3-1 16,4 3 0-16,0 0 1 15,-3 0 0-15,-5 3 1 16,5 0 0-16,-4-9 0 16,0-3 1-16,-4-4-3 15,4-5 1-15,-3-1-5 16,-1-6 0-16,0-13-4 16,1 1 1-16,-1-10-5 0,4-10 1 15,0 4 4-15,0 0 0 16,0 6 7-16,4 0 0 15,-5 10 6 1,-2 5 0-16,-8 10 5 0,1 7 1 16,-1 9-1-16,0 9 0 15,-3 3-3-15,-4 1 0 16,-3 5-2-16,0 1 1 16,3 0-3-16,4-4 0 15,4-6-5-15,2-6 1 16,8-3-7-16,7-6 0 0,7-7-7 15,8-9 1-15</inkml:trace>
  <inkml:trace contextRef="#ctx0" brushRef="#br0" timeOffset="25648.148">28639 6350 41 0,'0'3'20'0,"21"3"-24"15,-18-3 34-15,8 3-29 16,-1 4 0-16,1-1 0 16,3-6 1-16,0 4-3 15,0-4 0-15,0-3-3 0,1 3 0 16,-8-3-7 0,0 3 0-16</inkml:trace>
  <inkml:trace contextRef="#ctx0" brushRef="#br0" timeOffset="25793.5644">28635 6528 35 0,'-4'3'17'0,"8"-9"-19"0,0-3 25 15,-1 3-24-15,4-4 1 16,4 1-5-16,-1-1 1 16,4 4 0-16,-3 0 0 15,0 3-5-15,-4 6 0 16</inkml:trace>
  <inkml:trace contextRef="#ctx0" brushRef="#br0" timeOffset="25948.3454">28603 6657 30 0,'-28'16'15'0,"7"-4"-13"0,10-9 28 0,11 0-30 16,-3-3 1-16,3 0-1 16,3 0 1-16,4-6-4 15,4 3 1-15,3-3-5 16,0-4 1-16,-3 4-4 15,-1-3 1-15</inkml:trace>
  <inkml:trace contextRef="#ctx0" brushRef="#br0" timeOffset="26202.5908">28571 6682 25 0,'-17'9'12'0,"13"-2"-10"15,4-7 21-15,0 0-22 16,4 0 1-16,3 0 0 0,3 0 0 15,1 0-3 1,0-3 1-16,-1 3 2 0,1-4 0 16,3 4-1-16,0 0 0 15,0 0 0-15,4 0 0 16,-4 0-1-16,0 4 1 16,-3-1-1-16,-4 3 0 15,-4 0-3-15,-3 4 1 16,-3-1-6-16,-4 4 1 15,0-4-3-15,-1 0 1 16</inkml:trace>
  <inkml:trace contextRef="#ctx0" brushRef="#br0" timeOffset="26368.6072">28600 6792 29 0,'-7'-3'14'0,"14"-7"-10"16,-4 4 27-16,-3 6-30 15,0-6 1-15,7-1 0 16,0 1 0-16,-3 0-3 15,-1 0 0-15,1 2 0 16,-1 1 1-16,1 0-9 16,0 3 1-16,3 0-3 15,3-3 1-15</inkml:trace>
  <inkml:trace contextRef="#ctx0" brushRef="#br0" timeOffset="46796.9576">30663 12013 13 0,'-3'-3'6'16,"-1"-13"0"-16,4 7 7 0,-3-7-11 15,-4 0 1-15,-4 1 1 16,1-1 0-16,-1 0-5 16,-3 4 0-16,-4 2 4 15,-10 4 0-15,7 6-1 16,-7 3 0-16,3 3-1 15,-10 1 1-15,7 5 0 16,6 4 0-16,1-4-1 16,4 4 1-16,6-3 0 0,7-1 0 15,-3 4-1 1,14-7 0-16,4-2 0 0,7-4 0 16,6-6-1-1,8-4 1-15,-4-2 0 0,18-7 0 16,-3-3-1-16,-1 1 0 15,4 2 0-15,-15 0 0 16,1 7 1-16,-11 3 0 16,-7 6 0-16,-10 6 0 15,-4 13 1-15,-14-1 1 16,-11 8 0-16,4 2 0 16,-4 0-1-16,-3 3 1 0,-7 1-1 15,3-7 0-15,4 0-1 16,-4 0 1-1,-7 0-1-15,8 0 0 16,2 3 0-16,1-3 0 0,3 1 0 16,4-5 0-16,-3-2-1 15,2 0 1-15,8 0-1 16,-3-3 1-16,-1-4-1 16,7 4 1-16,1-4-1 15,-8 1 0-15,8-1 0 16,-1-2 0-16,4 2 0 15,0-2 1-15,0-1-1 0,3-6 0 16,4 7 0-16,0-4 1 16,0 3-1-1,0-5 1-15,0-4-3 16,7 0 1-16,4-4-5 16,-4-5 1-16,14 3-6 0,-3 0 0 15,-1-1-4 1,8-5 0-16</inkml:trace>
  <inkml:trace contextRef="#ctx0" brushRef="#br0" timeOffset="47219.5575">30812 12173 24 0,'-7'6'12'0,"-15"0"-9"0,12-3 17 16,-1 4-16-16,-10-1 0 15,-4 10 1-15,1-1 0 0,3 4-7 16,3-6 1-16,7 6 4 16,4-1 1-16,14-2-3 15,7 0 1-15,4-4-1 16,14-5 0-16,-4-7 0 16,0-4 1-16,4-2-1 15,-4-3 0-15,-7-4 1 16,1 1 0-16,-8-1 1 15,-11 1 0-15,-6 2-1 16,-4 1 1-16,-11-4 0 16,4 4 0-16,-14 3-1 15,-1-1 0-15,-2 4-1 0,2 0 0 16,1 0-1-16,7 0 1 16,3 0-1-1,4-4 1-15,4 4-4 0,3 3 1 16,17 3-6-16,1-3 1 15,6 7-6-15,5-4 0 16,9 3-2-16,-2 0 0 16</inkml:trace>
  <inkml:trace contextRef="#ctx0" brushRef="#br0" timeOffset="47562.4773">31059 12167 34 0,'-7'6'17'0,"7"-9"-20"0,0 3 33 0,0 0-29 16,0 0 1-16,7-7 0 15,3 1 0-15,4 0-2 16,7 0 0-16,4-1 2 16,-4-2 0-16,-3 3 0 15,-4-1 1-15,-3 1 0 16,-11 6 0-16,-4-6 0 15,-6 3 0-15,-5 0-1 16,-6-1 1-16,7 4-2 16,-4-6 1-16,1 3-1 15,3 0 0-15,3-3-1 16,4-1 1-16,4 1-2 16,3 3 1-16,3-3-6 15,4 2 1-15,4 4-6 0,3 0 1 16,3 0-5-16,15 0 1 15</inkml:trace>
  <inkml:trace contextRef="#ctx0" brushRef="#br0" timeOffset="48073.6436">31630 11897 28 0,'7'-13'14'0,"-3"1"-12"0,-4 12 23 0,0 0-21 16,7-7 0-16,-7 7 3 15,0 0 0-15,0 4-8 16,0-1 0-16,0 0 6 16,0 0 0-16,0 3-2 15,0-3 1-15,0 1-2 16,0 2 1-16,0 0-2 16,0-3 1-16,0 7-1 15,0-4 0-15,0 0 0 16,-7 4 1-16,7-1-1 15,-11 4 1-15,0 2 0 16,-10 7 0-16,-7 10-1 16,-11 5 1-16,-10-2-1 15,-22 9 1-15,1 6-2 16,-1 3 1-16,-6 10 0 0,-5 6 0 16,15 0-1-16,-3 3 1 15,-4-16-1-15,7-6 1 16,7-2-1-16,10-5 0 15,8-2 0 1,3-3 1-16,4-4-1 0,3-5 0 16,8 2 0-16,-1-6 0 15,11-9 0-15,-4-4 0 16,11 1 0-16,-4-4 0 16,1 1 0-16,6-7 0 15,-3 0-4-15,7-3 1 0,11-6-8 16,-1 2 0-16,5 1-6 15,-5 0 0 1</inkml:trace>
  <inkml:trace contextRef="#ctx0" brushRef="#br0" timeOffset="48523.8454">31281 12646 12 0,'7'-12'6'0,"7"-7"0"0,-14 13-5 16,0-4 3-16,0 4 1 15,0 6 2 1,0-3 0-16,0 3-8 15,-4 0 0-15,-3 3 7 0,-3 3 0 16,3 1-1-16,-4 2 0 16,1-3-1-16,10 7 0 15,0-4-1-15,7-3 0 16,-4-2-2-16,11-4 1 16,0 0-1-16,8-10 1 15,-5 1-1-15,4-7 0 0,1 0-1 16,-5-6 1-1,4 4-1-15,-3-7 1 0,-7 3-1 16,-4 3 1-16,-7 6 0 16,-7 7 0-1,-4 6 0-15,-7 6 1 0,-3 4-5 16,-7 2 0-16,3 10-9 16,-10 0 0-16</inkml:trace>
  <inkml:trace contextRef="#ctx0" brushRef="#br0" timeOffset="57143.8427">18927 16039 28 0,'-8'0'14'0,"12"13"-4"0,-4-13 15 0,7-6-23 16,21-4 1-16,4-2 1 16,7-4 1-16,7 0-6 15,0 1 0-15,-4-4 3 16,0 0 1-16,1 0-1 15,-1-3 1-15,0 3-4 16,-3 0 0-16,-7 7-3 16,-4 3 1-16,-3 5-1 15,-11 8 1-15,-7 5-2 16,-7 0 1-16,-7 10 2 16,-4 3 0-16,-6 3 2 15,-8 3 0-15,0 4 1 16,1-1 0-16,-12 4 1 15,-6 5 0-15,-8 1 0 16,-6 0 0-16,3 0 0 16,0 3 1-16,7-4-3 15,4-2 1-15,7-10-5 16,7 0 0-16,10-9-7 16,11-3 0-16</inkml:trace>
  <inkml:trace contextRef="#ctx0" brushRef="#br0" timeOffset="57370.7955">19332 16162 40 0,'-10'18'20'0,"-12"29"-19"0,15-34 33 0,0-1-31 16,-7 4 0-16,0 9 0 15,-7 7 1 1,0 2-6-16,0 10 1 0,-1-3 2 15,1-4 1-15,4 1-7 16,3-10 0-16,3-6-6 16,4-9 1-16,7-10-4 15,7-9 1-15</inkml:trace>
  <inkml:trace contextRef="#ctx0" brushRef="#br0" timeOffset="57560.6271">19293 16221 36 0,'4'0'18'0,"-4"38"-15"16,0-26 33-16,3 17-32 16,-3 11 1-16,0 17 1 15,0-1 1-15,0-3-9 0,0 1 0 16,4-4 5-16,0 0 1 16,-1-3-5-16,4-12 0 15,0-10-6-15,0 3 0 16,0-12-8-16,7-4 0 15</inkml:trace>
  <inkml:trace contextRef="#ctx0" brushRef="#br0" timeOffset="57983.1497">19685 16083 26 0,'-4'-22'13'0,"-3"-9"-1"16,7 25 12-16,0-4-21 15,0 4 1-15,0 6 3 16,0 0 0-16,0 6-8 16,0 10 1-16,-3 3 6 0,-4 9 0 15,0 9-2 1,0 1 0-16,0-3-2 16,-4 9 1-16,4-1-2 15,-4 1 0-15,11-3-1 0,0 3 0 16,4-16-3-16,3-6 0 15,4-6-3-15,-1-4 0 16,1-5-4-16,-1-14 1 16,1 1-6-16,0 0 0 15</inkml:trace>
  <inkml:trace contextRef="#ctx0" brushRef="#br0" timeOffset="58360.2498">19618 16080 28 0,'-7'-16'14'0,"7"-9"-9"0,7 13 21 0,0-4-24 16,7-6 0-16,0 0 2 15,4 0 0-15,10 0-5 16,0-3 1-16,-3 3 2 15,0 3 1-15,3 4 0 16,-3 2 0-16,-1 7 0 16,-2 9 0-16,-1 6 0 15,-4 10 1-15,1 9-1 0,-4 7 0 16,-3 3-1 0,-4 2 1-16,-4 7-1 0,-3 7 0 15,-3-4-1 1,-1 9 1-16,-3 7-2 15,-3 3 0-15,-5-3-5 16,5-6 1-16,3-4-5 0,0-6 1 16,3-9-8-16,4-6 0 15</inkml:trace>
  <inkml:trace contextRef="#ctx0" brushRef="#br0" timeOffset="58748.0721">19773 16127 37 0,'4'-19'18'0,"20"-15"-21"0,-17 21 29 0,4 1-26 16,0 2 1-16,-1 1-1 16,1 9 0-16,-1 6 0 15,-3 7 0-15,1 5 0 16,-8 11 0-16,0 2 1 15,0 4 0-15,0-4 0 16,0-6 1-16,0-6-1 16,0-4 1-16,0-2 1 15,0-4 0-15,0-2 0 16,0-4 1-16,0-3 0 16,0-6 0-16,-4-4 0 0,0 1 1 15,1-1-2-15,-4 4 1 16,0 0-2-16,0 3 1 15,3 3-2-15,1 0 0 16,-1 0-7-16,4 0 0 16,7-7-9-16,11-2 1 15,7-4-2-15,-1-9 0 16</inkml:trace>
  <inkml:trace contextRef="#ctx0" brushRef="#br0" timeOffset="59259.118">20133 16096 49 0,'-39'18'24'0,"32"4"-29"15,7-18 49-15,0-4-44 16,7 0 1-16,7 0 0 16,4-4 0-16,7 1-1 15,3-3 0-15,-3 0 0 16,-1-1 1-16,-6 1 0 15,0 0 0-15,-11 0-1 16,-7 6 1-16,-4 0 0 16,-7-3 0-16,-6-1-1 15,-8-5 1-15,4 0-1 16,3 2 0-16,1-2-1 16,10-4 1-16,7 1-1 15,7-1 1-15,3-2-1 0,8-1 0 16,-4 0 0-16,4-3 1 15,3 1-1-15,0 2 1 16,0-3 0-16,0 0 0 16,1 0 0-16,-1 4 1 15,-4-1-1-15,5 7 0 16,-1-1 0-16,-4 4 0 16,4 9 1-16,-6 3 0 15,-1 4-1-15,-4 6 1 16,-3 2 0-16,-3 7 1 15,-4 4-1-15,0-1 0 0,-4 3-1 16,-3-3 0-16,-3 1-4 16,-1-1 0-16,1-3-6 15,2 0 1-15,-2-9-7 16,3-1 1-16</inkml:trace>
  <inkml:trace contextRef="#ctx0" brushRef="#br0" timeOffset="59588.1688">20274 16089 38 0,'-7'4'19'0,"14"-20"-19"16,0 6 31-16,4-2-30 15,3-1 0-15,4 1 0 16,-1-4 0-16,1 4-2 0,-1-1 1 16,1 4 1-1,0 2 0-15,-8 11-1 0,1 5 0 16,-4 7 0-1,-14 2 0-15,0 4 0 0,-4 7 0 16,-3 5 3-16,-7-3 0 16,0-2 0-16,3-4 1 15,4-3 0-15,3-7 0 16,4-2-1-16,7-4 1 16,4-6-3-16,7-9 1 15,-1-9-4-15,1-7 0 0,-1-4-5 16,4-8 0-16,1-13-6 15,-5-13 0 1,-3-2-3-16,4-1 1 16</inkml:trace>
  <inkml:trace contextRef="#ctx0" brushRef="#br0" timeOffset="59769.2175">20422 15650 31 0,'-10'25'15'0,"-4"29"-12"16,10-29 28-16,1 25-27 15,-8 13 0-15,-7-1 3 16,4 11 1-16,0-4-10 15,4 6 1-15,2 0 5 16,5-3 1 0,17 0-7-1,0-6 1-15,7-25-10 16,1-19 1-16,6-19-4 16,3-22 0-16</inkml:trace>
  <inkml:trace contextRef="#ctx0" brushRef="#br0" timeOffset="60309.3117">20853 15635 43 0,'-21'-7'21'0,"28"14"-27"0,-4-7 41 16,1 3-34-16,6 0 0 16,4-3 0-16,0 0 0 15,1 3-1-15,-1 0 1 0,0 0-2 16,0 4 0-16,-4-1-4 15,-2 6 1-15,-8 4-2 16,0 3 0-16,-8 3-1 16,-13 6 1-16,-3 4 5 15,-8-1 0-15,-3-3 6 16,-4 0 0-16,3-3 2 16,12 0 1-16,3-3 0 15,17-6 0-15,4-3-3 16,14-7 0-16,4-9-2 15,7-7 0-15,3-2-2 16,0-7 0-16,-3-3-5 16,-4 3 1-16,-3 0-4 15,-4 4 1-15,-4 2-3 16,-6 4 0-16,-4 3 1 16,-7 9 0-16,-4 6 5 0,-10 10 1 15,-7 6 4 1,-11 9 1-16,0 1 3 15,0 6 0-15,0 6 1 16,-3 9 0-16,0 4-1 0,3 3 0 16,4-1-3-16,3 4 1 15,4 0-2-15,7-16 0 16,6-6-3-16,1-9 1 16,11-10-5-16,6-10 0 15,11-12-7-15,4-12 0 16,3-16-2-16,0-10 0 15</inkml:trace>
  <inkml:trace contextRef="#ctx0" brushRef="#br0" timeOffset="61060.4205">20659 16102 42 0,'0'6'21'0,"3"-9"-25"0,4 3 42 0,0 3-38 15,4 0 0-15,3 4 2 16,4-4 1-16,-1 0-6 15,4-3 1-15,4 0-3 16,0 0 0-16,-4 0-4 16,-3 3 1-16,-8 3-3 15,-6 4 0-15,-8-1 4 16,-6 1 0-16,-4 2 6 16,-8-3 0-16,-2 1 4 15,-5-1 1-15,1 4 1 16,4-1 0-16,2-2-2 15,5-1 1-15,3-3-4 16,3 1 1-16,4-1-2 0,3-3 0 16,1 0-2-16,3 0 1 15,0 1-1-15,0-1 0 16,0 0 0-16,0 0 0 16,-4 3 2-16,-3 7 1 15,0 2 3-15,-3 7 0 16,-1-6 2-16,-3 12 1 15,3-6 0-15,1-3 0 16,3-3-1-16,0-4 0 16,3-2-2-16,4-7 0 0,0-3-2 15,7-10 1-15,4-8-1 16,6-7 1-16,5-1-1 16,9-2 1-16,5 3-1 15,2 3 0-15,1 3 0 16,-3 4 1-16,-5 2-2 15,-6 7 1-15,-4 6 0 16,-3 3 1-16,-4 3-1 16,-7 7 1-16,0 6-2 15,-7 3 1-15,-7 3-3 16,0 0 0-16,-4 3-2 16,-3-6 1-16,-7 0-2 15,0-6 1-15,0-10-2 16,3-3 0-16,4-6 2 0,7-3 1 15,7-7 1-15,0-3 0 16,7-2 0 0,4-1 0-16,-1-3 4 0,1 6 0 15,-1 0 1-15,1 4 0 16,-4-4 1-16,-4 4 0 16,1 2-1-16,-4 1 0 15,4-1-8-15,3-2 0 16,7-1-6-16,7-2 1 15</inkml:trace>
  <inkml:trace contextRef="#ctx0" brushRef="#br0" timeOffset="61437.199">21071 15917 43 0,'-10'-6'21'0,"-8"24"-17"15,15-14 39-15,-4 2-40 16,0 3 0-16,-1 1 0 15,1-4 0-15,4 0-5 16,3 4 0-16,3-7 3 16,4 0 1-16,4 0-2 15,3 6 0-15,0 1-1 16,0-1 1-16,1 4 0 16,-1-4 0-16,0 4 1 15,-4-1 0-15,1 1 1 16,-4 6 0-16,0-4 1 15,-3 1 0-15,-4 3 0 16,-4 0 1-16,1 3-1 16,-8 0 0-16,-3-4-1 15,-4 1 1-15,-7 6-2 16,1-6 0-16,-4 0-5 0,-1-7 1 16,1-5-7-16,0-14 1 15,3-2-7-15,11-7 0 16,11-6-3-16,3 0 0 15</inkml:trace>
  <inkml:trace contextRef="#ctx0" brushRef="#br0" timeOffset="61606.0373">20948 16140 45 0,'3'3'22'0,"8"9"-18"0,-7-5 44 0,3 2-45 16,0 3 1-16,0 4 2 16,3 3 1-16,4-3-9 15,1 6 1-15,2 3 4 16,1 3 1-16,-1 0-5 15,1 0 1-15,0 4-9 16,3-4 0-16,14-3-9 16,-10-3 0-16</inkml:trace>
  <inkml:trace contextRef="#ctx0" brushRef="#br0" timeOffset="65309.3999">21597 16209 14 0,'-3'-4'7'0,"-5"8"1"0,8-1 7 0,-3 3-13 16,-1 3 1-16,-3 4 1 16,0 3 0-16,0 6-4 15,-3 6 0-15,-1 0 3 16,0 0 1-16,1 0-1 15,-1-6 0-15,1-9-1 16,-1-7 1-16,1-9-2 16,3-6 0-16,3-10-1 15,4-16 1-15,4 7-1 16,3-9 0-16,3-4 0 16,8-3 1-16,3 3 0 15,7 3 0-15,0 7 0 16,1 3 0-16,-5 12 0 0,-2 13 1 15,-1 9 0-15,-7 7 0 16,-4 15 0 0,-6 3 0-16,-4 7 0 0,-4 6 0 15,-3 6 0-15,0 0 1 16,0-3-2-16,0 4 1 16,0-11-4-16,0-2 1 15,0-7-7-15,7-6 0 16,0-6-5-16,4-3 0 0</inkml:trace>
  <inkml:trace contextRef="#ctx0" brushRef="#br0" timeOffset="65715.946">22024 16281 31 0,'-11'3'15'0,"-31"22"-11"15,28-16 22-15,-11 13-24 16,1 3 0-16,2 7 0 16,-2-4 1-16,2 3-4 15,8-6 0-15,11-3 2 16,3-3 0-16,7-6-1 16,7-13 1-16,7 0-1 0,11-10 1 15,-4-9-1 1,4-6 1-16,-4 0-1 15,0-6 0-15,-3 6 0 16,0 0 1-16,-4 9-1 0,-7 4 1 16,0 8-1-16,-7 11 1 15,-3 5 0-15,-4 13 1 16,-4 4-1-16,1 2 1 16,-4 0-2-16,0 4 1 15,-1-7 0-15,1 0 1 16,4-3-5-16,-1-3 1 15,4-6-7-15,4-7 1 0,3-2-4 16,4-4 0 0</inkml:trace>
  <inkml:trace contextRef="#ctx0" brushRef="#br0" timeOffset="65943.4702">22334 16334 33 0,'-24'16'16'0,"-8"24"-13"15,25-27 27-15,-4 3-27 16,1 12 0-16,-1-3 1 16,1 3 1-16,2 0-6 15,5-2 0-15,3-8 4 16,3-2 0-16,1-7-1 16,7 7 0-16,-1-10-4 0,15-6 1 15,3-9-6 1,7-10 0-16,1-6-7 0,2 3 1 15</inkml:trace>
  <inkml:trace contextRef="#ctx0" brushRef="#br0" timeOffset="66122.3128">22624 16274 37 0,'-11'16'18'0,"-7"41"-13"0,15-48 29 0,-1 7-30 15,1 6 1 1,-1-4 1-16,4 7 1 0,0-3-9 15,4-6 0 1,3 0 5-16,7-4 1 16,4-5-10-16,3-4 0 0,0-3-9 15,-3-7 0-15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22T02:06:19.428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16711 13584 7 0,'4'-19'3'0,"6"16"8"15,-10 3 3-15,0 0-11 16,0 0 1-16,-3 6 1 16,-1 4 1-16,-3 5-7 0,-4 7 1 15,-3 3 5 1,0 10 0-16,0 9-1 16,-3 0 0-16,-1 3-1 0,0 0 1 15,4-3-3-15,4-10 1 16,3-3-1-16,-1-9 1 15,8-3-1-15,4-6 0 0,3-10 0 16,4-9 0 0,3-13 0-16,7-6 0 15,4-3 0-15,-1-7 0 16,-3 1-1-16,1-1 1 0,-8 7-1 16,3 3 1-16,-3 15-2 15,-6 4 1 1,-1 3-1-16,0 12 1 0,-7 7-1 15,7 0 0-15,0-1 1 16,3 1 0-16,1 0 0 16,0-1 0-16,3 1 0 15,3-7 1-15,-3 4 0 16,4-4 1-16,-4 1-4 16,0-1 0-16,0 4-8 15,-7-1 1-15,0 1-2 16,-14 6 0-16</inkml:trace>
  <inkml:trace contextRef="#ctx0" brushRef="#br0" timeOffset="439.0882">16468 14296 22 0,'-7'22'11'0,"0"9"-8"0,3-15 16 0,0 3-18 16,-3 2 1 0,0 5 2-16,4-1 0 15,-4-3-5-15,3-4 1 16,8-5 2-16,3-4 1 0,0-2-1 16,3-4 0-16,8-9-1 15,-4-4 0-15,0-6 0 16,4-2 0-16,-4-7 0 15,4-4 0-15,-4 4-1 16,-4 3 0-16,1 7 0 16,-4 2 0-16,-3 7-1 15,-4 12 1-15,0 3 0 16,0-2 0-16,-4 8 0 16,-3-2 1-16,4-1 0 15,-1 1 0-15,0-4 0 16,4-2 0-16,4-1 0 15,0-3 0-15,3-3-3 16,3-3 1-16,1-6-8 16,6-4 1-16,1-6-3 15,0 0 1-15</inkml:trace>
  <inkml:trace contextRef="#ctx0" brushRef="#br0" timeOffset="811.0893">16933 14045 18 0,'-17'6'9'0,"-1"-3"-2"0,15 0 11 16,-8 1-16-16,-7 2 1 15,-3 13 2-15,4 6 0 16,-1 6-7-16,0 0 1 16,1 1 4-16,6-4 0 0,4-6-1 15,3-6 0 1,4-7-2-16,4-6 1 15,3-3-1-15,4-9 1 0,10-4-1 16,3-2 1-16,5-4-1 16,-1 0 1-1,-3 3-1-15,3 1 0 0,-7 2 0 16,-3 0 1-16,-1 7 0 16,-3 3 0-16,-3 3 0 15,0 3 0-15,-1 0 0 16,1-3 1-16,-4 0-1 15,0 3 1-15,3-3-2 16,-3 0 1-16,1 4-6 16,-1-4 1-16,-4 3-7 15,1 3 1-15</inkml:trace>
  <inkml:trace contextRef="#ctx0" brushRef="#br0" timeOffset="1410.5729">16711 14446 24 0,'-11'3'12'0,"-6"16"-8"0,13-16 12 0,-3 4-15 16,0 2 0-16,0 0 2 16,0 1 0-1,4-4-4-15,-1-3 0 0,1 0 2 16,3-3 1-16,7-6-1 15,3-3 0-15,4-1-1 16,0 1 0-16,4-1 0 16,3 1 0-16,7-3 0 15,4-1 0-15,0 0 0 16,-4 1 1-16,-7 2 0 16,0 4 0-16,-3 0 0 15,0 6 0-15,-4 0 0 16,-11 3 1-16,-3 3-1 15,-3 4 1-15,-4-1-1 16,-4-3 0-16,-3 7-1 16,-4 0 0-16,-3-1-3 15,4 1 0-15,3-4-1 16,3-3 0-16,4-3-1 0,0 1 1 16,3-1 0-1,4-3 1-15,7 0 1 0,-7 0 0 16,0 0 1-16,-3 3 1 15,-1 3 0-15,-3 4 1 16,0 2 0-16,0 4 1 16,-3-1 1-16,-1-2 0 15,0-1 1-15,1 10 0 16,3-6-1-16,0-3 1 16,3-1-2-16,1 1 1 0,3-4-2 15,0-9 0-15,3 0 0 16,4-6 0-16,4-4-5 15,10 1 1 1,4-7-7-16,6-6 1 0</inkml:trace>
  <inkml:trace contextRef="#ctx0" brushRef="#br0" timeOffset="1815.8072">17219 14045 24 0,'11'-13'12'0,"-1"-15"-12"0,-3 16 13 16,4-1-13-16,3 0 1 16,4 1-1-16,6-4 1 15,1 4-1-15,0 2 0 16,-4 1 0-1,-3 6 1-15,-8 3-1 0,-6 6 1 16,-8 7-1-16,-14 9 1 16,-3 3-2-16,-3 12 1 15,-1 7 1-15,0-6 0 16,8-4 0-16,2-2 1 16,5-10 0-16,6-4 1 15,4-8 0-15,7-4 0 0,4-6-1 16,0-12 0-16,3-7 0 15,-4 3 0-15,15-12-3 16,0 0 1-16,-1-4-8 16,-2-2 1-16,2-4-3 15,1-6 0-15</inkml:trace>
  <inkml:trace contextRef="#ctx0" brushRef="#br0" timeOffset="2000.5748">17392 13876 27 0,'-32'50'13'0,"0"34"-11"16,25-62 23-16,0 16-24 15,-3 9 1-15,-1 9-1 0,4 1 0 16,0-10-2 0,4 0 1-16,3-9-2 15,3-4 0-15,4-9-7 0,7-9 0 16</inkml:trace>
  <inkml:trace contextRef="#ctx0" brushRef="#br0" timeOffset="2268.2705">17547 13960 26 0,'28'-15'13'0,"4"-1"-10"0,-25 10 18 0,4-1-18 16,-1 4 0-1,1 0 1-15,0 3 1 0,-1 3-6 16,-3 3 1-16,-3 7 4 16,-4 3 1-16,-7 2-2 15,0 4 1-15,-8 13-1 16,-6 3 0-16,0-1-1 16,-4 1 0-16,4-10-4 15,0-3 1-15,7-9-8 16,0-7 1-16,7-9-5 15,3-15 0-15</inkml:trace>
  <inkml:trace contextRef="#ctx0" brushRef="#br0" timeOffset="2435.37">17515 13998 31 0,'-10'12'15'0,"17"-2"-6"16,0-4 24-16,-4 0-29 15,5 1 0-15,-1 5 1 0,7 4 0 31,7 9-9-31,0-3 0 16,0-3-1-16,0-7 1 16,1-9-9-16,6-9 1 15</inkml:trace>
  <inkml:trace contextRef="#ctx0" brushRef="#br0" timeOffset="2808.418">17844 13879 38 0,'-4'3'19'0,"25"-25"-21"0,-10 22 30 0,10-6-27 15,7-1 0-15,7-5 0 16,1-4 1-16,2 4-3 16,-2-7 1-16,-4-3-1 15,-1 0 1-15,-3 3-4 16,1-6 0-16,-8 6-1 15,0 3 1-15,-7 1-1 16,0 2 0-16,-7 7 2 16,-3 3 1-16,-8 3 5 15,1 6 0-15,-8 10 2 16,-3 6 0-16,-4 15 1 16,-10 1 0-16,-7 3 0 15,-14 6 0-15,-1 0-3 16,4 0 0-16,4 0-3 0,3 0 1 15,7-13-6-15,8-12 1 16,6-6-5-16,8-7 0 16,2-12-4-1,8-3 0-15</inkml:trace>
  <inkml:trace contextRef="#ctx0" brushRef="#br0" timeOffset="3033.3845">17914 13945 24 0,'42'-19'12'0,"-10"12"-6"0,-25 7 19 16,0 0-21-16,7 7 0 15,-3 2 3-15,0 4 1 0,-4 5-9 16,0 1 1-16,-4 6 5 16,-3 7 1-1,0 5-2-15,-3 7 0 0,-4 0-2 16,-8 6 1-16,1-3-2 16,0-9 0-16,4-7-4 15,3-6 1-15,3-3-6 16,1-6 1-16,6-7-7 15,-3-9 1-15,11-15-2 16,-4-7 1-16</inkml:trace>
  <inkml:trace contextRef="#ctx0" brushRef="#br0" timeOffset="3198.5079">18041 14023 39 0,'-3'0'19'0,"24"9"-15"15,-14-6 40-15,0 4-40 16,3-1 0-16,5 10 1 15,-1 2 1-15,0 4-8 0,3 0 0 16,1-3 0-16,7 0 0 16,-1 0-12-16,5-7 0 15,-5-2-2-15,-6-13 1 16</inkml:trace>
  <inkml:trace contextRef="#ctx0" brushRef="#br0" timeOffset="4838.2396">18701 14020 28 0,'-4'-6'14'0,"25"6"-4"0,-14 0 14 15,4 3-21-15,0 0 0 16,3 0 1-16,0 0 1 15,3 0-7-15,1-3 1 16,3 0 4-16,0-6 0 0,1 0-2 16,-1-7 0-1,11-3-7-15,6 1 0 0,-2-1-6 16,-5 0 0-16</inkml:trace>
  <inkml:trace contextRef="#ctx0" brushRef="#br0" timeOffset="5019.2199">19216 13775 30 0,'-11'0'15'0,"15"0"-10"16,-4 0 21-16,10-6-23 15,4-3 1-15,1-4-1 16,6-6 1-16,7-9-5 16,4 0 0-16,3-4 2 15,0 4 0-15,11 0-7 16,0 0 1-16,-7-1-7 15,0 8 1-15</inkml:trace>
  <inkml:trace contextRef="#ctx0" brushRef="#br0" timeOffset="5240.9546">19509 13355 25 0,'-22'16'12'0,"5"40"-7"0,13-40 16 15,-3 15-17-15,0 16 0 16,-3 13 1-16,-5 2 1 15,1 11-8-15,4-1 1 16,-1-13 4-16,1 7 0 16,3 3-2-16,0 3 1 15,-1-15-2-15,5-4 1 16,-1-9-4-16,8-13 0 0,-1-9-6 16,1-12 0-16,3-10-3 15,0-16 1-15</inkml:trace>
  <inkml:trace contextRef="#ctx0" brushRef="#br0" timeOffset="5454.323">19350 13734 36 0,'-18'22'18'0,"8"32"-16"16,6-42 35-16,-3 4-33 16,4 0 1-16,-1-1 1 15,4 1 1-15,0-7-9 16,4-2 0-16,3-7 6 15,7-7 0-15,3-5-4 16,5-4 1-16,-1-12-6 16,3 3 0-16,1-13-8 0,10-9 0 31</inkml:trace>
  <inkml:trace contextRef="#ctx0" brushRef="#br0" timeOffset="5602.9951">19678 13415 27 0,'-4'-4'13'0,"-13"17"3"0,13-10 8 15,-3 3-21-15,4 4 0 16,-1-1 1-16,8 1 0 16,6-4-5-16,8 0 1 0,0-3 0 15,6-3 1-15,1-3-7 16,0-3 0-16,-4-4-6 16,0 1 1-1</inkml:trace>
  <inkml:trace contextRef="#ctx0" brushRef="#br0" timeOffset="6784.455">19946 13330 36 0,'-3'0'18'0,"-19"9"-16"0,19-6 29 0,-4 4-30 15,-4 2 1-15,1 4-1 16,-1-1 1-16,0 4-3 16,1 6 1-16,-1-3 1 15,-6 3 0-15,3 0-1 16,-1 0 0-16,5-7 0 15,-1 1 0-15,4-10-1 16,4 0 1-16,3-6-1 16,7-9 1-16,3 0-1 15,1-1 1-15,3-5 0 0,0-4 0 16,0 0 0 0,0 0 0-16,0 3-1 15,1 4 1-15,-5 2 0 0,-6 10 1 16,-4 4-1-16,-4 5 0 15,1 4 0-15,-4-1 0 16,-4 1 0-16,0 2 0 16,4 4 0-16,0 0 0 15,0 6 0-15,0-3 0 0,0 0-1 16,4 3 1 0,-1 0-1-16,-3 0 1 0,7 0-1 15,-4 3 1-15,4-2 0 16,0-4 0-16,0-7 0 15,0 1 1-15,0-4-1 16,-3 1 0-16,-4-1 0 16,-4-2 1-16,1-1-1 15,-4-6 0-15,-1 1-1 16,1-4 1-16,4-4-1 16,-1-2 0-16,4-3 0 15,7 2 0-15,7-8 0 16,0 5 1-16,11-8 0 15,0 5 0-15,-4-3-1 16,0-2 1-16,0-4 0 16,0 0 0-16,-3 12 0 15,-4 4 0-15,-7 6 0 0,0 13 0 16,0 2 0 0,-7 10 0-16,-4 4 0 15,0-4 1-15,1 0-1 0,3-7 0 16,-4 1 0-16,4-3 0 15,4 0 0-15,3-4 0 16,3-2 0-16,4-1 0 16,0 0 0-16,0 1 1 15,0 2-1-15,0 1 1 0,0 3-1 16,-3-1 1 0,0 4-1-16,-1 0 1 0,-3 0-1 15,0 3 1 1,0 0-1-16,0 0 1 0,-3 0-1 15,-1-4 1-15,-3 1-1 16,0-9 0-16,3-4-2 16,1-6 1-16,-1-6-4 15,-3-10 0-15,0-3-1 16,4 3 0-16,-4 1 0 16,7-4 0-16,0 3 2 15,7 1 0-15,0 2 4 16,0 4 1-16,0 2 2 15,-4 4 0-15,-3 3 1 16,-3 3 1-16,-1 0 0 16,-3 4 0-16,-7-1-2 15,0-3 1-15,-4 3-2 0,1-2 0 16,3-1-1 0,0 0 1-16,3-3-1 15,4 3 0-15,3-3-1 0,4 0 0 16,7-3 0-16,4-7 0 15,3 1 0-15,4-4 0 16,-1 1 0-16,1-1 0 16,-4-2-1-16,0 5 1 15,0 1-1-15,-3 3 1 16,-4 2 0-16,0 4 1 16,0 4 0-16,0 2 0 0,-3 3 0 15,3 1 1-15,0-1 0 16,3-3 1-16,1 1-8 15,3-4 0-15,4 0-7 16,-1-6 1-16</inkml:trace>
  <inkml:trace contextRef="#ctx0" brushRef="#br0" timeOffset="8739.3767">20659 13063 21 0,'-4'-15'10'0,"18"12"0"0,-14 9 7 0,-7 3-14 15,0 13 0 1,-3 10 2-16,-5 5 0 0,-2-2-7 16,-4 2 1-16,-8 7 3 15,1 0 1-15,0 0-2 16,3-13 1-16,4-2-3 16,0-7 0-16,0-7-3 15,3 4 1-15,4-10-2 16,7-2 0-16,0-4-1 15,3 0 1-15,4-3 2 16,0 0 1-16,7 3 3 16,1 0 0-16,2-3 3 15,4 0 0-15,4-3 1 16,7-3 0-16,3-4-1 16,0-5 0-16,7-4-1 15,11 0 1-15,-4 0-3 0,-3 4 1 16,-7 5-3-16,-7 4 1 15,-8 6-3-15,-6 6 0 16,-15 7 0-16,-6 6 0 16,-11-1-1-16,-8-2 1 15,1 3 1-15,-4 9 0 16,-3 0 4-16,7 7 1 16,3-13 1-16,4-3 0 15,3-4 0-15,4-2 1 16,7-7-1-16,4-9 0 0,3-3-2 15,7-10 0 1,0-3-1-16,3 3 0 0,1 4-2 16,0 3 0-16,-1 2-2 15,-6 1 1-15,-4 6-2 16,-4 9 1-16,-3 13-1 16,-3 0 1-16,-5 3 0 15,-2 7 1-15,-1-1 2 16,1 4 0-16,-1-10 2 15,4-6 0-15,3-1-1 16,4-5 1-16,4-10 1 16,3-3 0-16,3-6-2 15,4-4 0-15,4-5-1 16,3-1 1-16,7-3-1 16,0-3 1-16,4-3-1 15,0 3 0-15,3 0 0 16,7 7 0-16,-3 5 0 0,-4 4 0 15,-3 0 0-15,-8 12 1 16,-10 0 0-16,-3 10 0 16,-15 3 0-16,-3 6 0 15,0-3 0-15,0 6 0 16,0-6-2-16,-4 0 0 16,1-7-1-16,3-2 0 15,-1-4-1-15,5-2 0 0,3-7-1 16,3-3 0-16,4-7 1 15,4-2 0-15,3 2 1 16,3-5 1 0,1-1 0-16,0 3 0 0,-1 4 1 15,-3 3 0-15,-3-1 0 16,-4 7 0-16,-4 10 0 16,-3 2 0-16,-3 4 0 15,-4 3 0-15,-4 0 1 16,0-1 0-16,1-2 0 15,-1-3 0-15,4-1 0 16,0-2 0-16,7-4 0 16,0 0 0-16,3-3-1 15,4-3 0-15,0 0 0 16,7 0 1-16,4-3-1 16,-1-3 0-16,1 3 0 0,-1 3 0 31,-6 6 0-16,-4 3 1-15,-7 4-1 16,0 3 0-16,-4 2 1 16,1 4 0-16,-1 0 0 0,-3-3 0 15,3 3 0-15,1-6 0 16,3-4 0-16,0-2 1 16,3-1-1-16,1-3 0 15,3-2-1-15,0-4 1 0,7-4-1 16,3-2 1-1,4-3-1-15,1-4 1 0,2-2-1 16,1-7 0 0,-1 6 0-16,1 3 0 0,0 4 0 15,-1 3 0-15,-2 6 0 16,-5 0 0-16,1 3-5 16,3 3 0-16,3 3-6 15,5-5 1-15</inkml:trace>
  <inkml:trace contextRef="#ctx0" brushRef="#br0" timeOffset="9011.1875">21071 13355 37 0,'-35'-6'18'0,"39"12"-22"0,-1-6 31 16,4 0-25-16,4 0 1 15,3 0 1-15,4-3 0 16,-1-3-5-16,15 2 0 16,7-5 2-16,0-7 1 15,-1-6-7-15,5-3 0 16,-8-3-6-16,-7 0 0 15</inkml:trace>
  <inkml:trace contextRef="#ctx0" brushRef="#br0" timeOffset="9176.3609">21248 13142 30 0,'-64'53'15'0,"22"25"-9"0,28-62 20 0,-7 12-25 15,-4 10 0-15,0 0 1 16,1 12 0-16,2-3-3 15,5 3 0-15,-1-9-3 16,4-4 1-16,7-12-7 16,0-3 0-16</inkml:trace>
  <inkml:trace contextRef="#ctx0" brushRef="#br0" timeOffset="9577.6697">21011 13521 30 0,'0'-9'15'0,"4"78"-8"0,-4-47 21 15,-4 12-25-15,1 10 0 16,-4 3 3-16,0 0 1 16,0 3-8-16,-4 1 0 15,4-8 5 1,-3-11 0-16,2-1-2 0,1 1 1 16,4-14-2-16,-4 1 0 15,7-16-1-15,0 7 1 16,0-10-1-16,7-16 0 15,-4-12-1-15,4-10 0 16,4-12-1-16,3-6 0 16,4-7-1-16,6 6 1 0,5 10 0 15,-1 3 0-15,4 13 1 16,3 15 0-16,0 13 2 16,-3 19 1-16,-7 15 0 15,-11 19 1-15,-7 1-1 16,-14 8 1-16,0-5-1 15,-4-1 1-15,1 10-3 16,-1 6 1-16,0-4-5 16,1-5 0-16,3-10-9 15,0-9 1-15,0-10-3 16,-4-15 1-16</inkml:trace>
  <inkml:trace contextRef="#ctx0" brushRef="#br0" timeOffset="9820.5881">21036 14026 25 0,'-10'-19'12'0,"34"-18"-11"0,-13 24 20 16,3 1-18-16,0-1 0 15,0 4 1-15,0 2 0 16,-3 7-5-16,-1 7 0 16,-6 5 4-16,-8 7 0 15,-3 3-1-15,-3 6 0 16,-4-12 0-16,3-4 1 0,1 4-1 15,2-7 0-15,1-2-1 16,7-4 1 0,7 0-6-16,4-9 0 15,7-7-8-15,13-9 1 0</inkml:trace>
  <inkml:trace contextRef="#ctx0" brushRef="#br0" timeOffset="10030.59">21484 13590 41 0,'-17'22'20'0,"27"-12"-21"15,-3-14 32-15,4 4-30 16,3-6 1-16,3-3 1 16,8-1 1-16,3-5-5 15,4 2 1-15,0-3-2 16,7 1 1-16,0-4-6 0,-1 0 1 15,-6 0-7-15,-4 4 0 16</inkml:trace>
  <inkml:trace contextRef="#ctx0" brushRef="#br0" timeOffset="10197.448">21848 13437 27 0,'-36'21'13'0,"-20"17"0"0,45-35 18 16,-6 16-26-16,-5 16 1 15,-6 15 2-15,-4 3 0 16,-3 3-11-16,3-2 1 15,4-4 6-15,0-9 1 16,3-4-6-16,4-5 0 16,7-7-8-16,3-10 1 15,4-11-7-15,18-11 1 0</inkml:trace>
  <inkml:trace contextRef="#ctx0" brushRef="#br0" timeOffset="10375.9472">21622 13694 33 0,'0'31'16'16,"-4"13"-9"-16,4-28 22 0,-3 2-27 16,-1 4 0-16,-3 7 0 15,4 5 0-15,-4 1-3 16,-1-4 1-16,1-6 0 16,0 0 1-16,0-6-7 15,0 3 1-15,4 0-7 16,3-7 1-16</inkml:trace>
  <inkml:trace contextRef="#ctx0" brushRef="#br0" timeOffset="10541.8739">21625 13894 39 0,'11'7'19'0,"3"5"-22"0,-7-9 32 16,0 0-28-16,4 4 0 15,3-1-9-15,3 0 1 16,8 1 0-16,7-4 0 0</inkml:trace>
  <inkml:trace contextRef="#ctx0" brushRef="#br0" timeOffset="11033.0068">22109 13487 30 0,'-22'19'15'0,"12"-1"-17"16,6-2 20-16,1 12-16 16,-4 13 1-16,0 9 0 15,0 3 1-15,-4-2-6 0,4-4 1 16,0-3 3-1,0-7 0-15,0-5-2 16,0-7 1-16,0-7-1 0,3-8 0 16,1-7 0-1,6-9 1-15,1-10-1 16,3-15 0-16,3-13-1 0,1-22 1 16,3 0 0-16,4 0 0 15,3 7 1-15,4 2 0 16,3 7 1-16,-4 9 1 15,5 10 1-15,-5 9 1 16,8 6 0-16,0 10 1 16,0 12-1-16,-4 7 1 15,-3 6-2-15,-1 9 0 16,-6 13-1-16,-4 12 0 16,-7 3-1-16,-3 1 0 0,-8 2-4 15,-3-2 1-15,0-4-7 16,-7-6 1-16,-4-3-7 15,1-13 1-15,-1-2-4 16,-3-4 0-16</inkml:trace>
  <inkml:trace contextRef="#ctx0" brushRef="#br0" timeOffset="11411.5007">22102 13882 31 0,'3'-13'15'0,"22"-34"-17"15,-18 32 26-15,3-7-24 16,5 0 0-16,2 0 0 0,1 0 1 16,-4-3-3-1,0 9 1-15,-3 7-1 0,-4 9 0 16,-4 12 0 0,-3 16 0-16,-3 1 0 0,-4 2 0 15,0 3 3-15,-1 1 1 16,5-7 2-16,-1 0 0 15,1-3 0-15,3-6 1 16,0-6 0-16,3-4 1 16,1-6-1-16,-4-3 0 15,7-3-1-15,-7-3 0 0,4-3-1 16,-4-4 1 0,-4 0-1-16,-3 7 0 0,0-3-2 15,-4 2 1-15,1 1-1 16,-1 3 0-16,4 0-6 15,0 3 1-15,7 0-11 16,7 0 0-16</inkml:trace>
  <inkml:trace contextRef="#ctx0" brushRef="#br0" timeOffset="21272.441">23054 13518 13 0,'-11'3'6'0,"8"-6"-1"0,3 3 6 0,0 0-9 16,0 0 1-1,-4 0 0-15,1 0 1 16,-1 3-5-16,1 0 1 0,3 0 3 16,-4 4 1-1,-3-7-2-15,4 6 1 0,-4 10-1 16,-4 2 1 0,0 4-1-16,1 4 1 0,-1-1-1 15,1 0 0-15,-8-3-1 16,4 3 1-16,0-3-1 15,0-10 1-15,3 1-1 16,1-4 0-16,-1-6 0 16,0-6 0-16,4-6 0 15,0-10 0-15,0 0-1 16,0-12 0-16,4-1 0 16,3 4 0-16,3 9 0 15,4 1 0-15,7-4-1 16,8 0 1-1,13-3 0-15,0 6 0 16,4 6-1-16,-7 7 1 16,-8 6 0-16,-3 6 1 15,-3 4-1-15,-4-10 1 16,-3 9 0-16,-4 10 0 16,0 3 0-16,0 6 0 15,-3 7-2-15,-1-4 1 16,1-3-8-16,3 0 0 15,10-15-3-15,1-13 0 0</inkml:trace>
  <inkml:trace contextRef="#ctx0" brushRef="#br0" timeOffset="34663.1925">23368 13132 13 0,'-11'13'6'0,"11"-7"1"0,0-6 7 15,4 0-12-15,3-3 0 16,11 0 2-16,3-3 0 16,7 2-5-16,7-2 0 0,-3 3 5 15,3 0 0-15,-3 6-2 16,-7-3 1 0,-1 0-1-16,-6 3 1 15,0 0-1-15,-8 0 1 0,1 1-2 16,-8 5 1-1,-3 4-1-15,-7 2 1 0,-10 7-1 16,-8 3 1-16,-7-6-2 16,-7-3 1-16,1-7-1 15,6 4 0-15,7-4 0 16,4-3 0-16,7 4-1 16,3-4 1-16,4 3-1 15,0 1 1-15,4-1 0 16,-1 7 0-16,1 0 1 15,-1 2 0-15,1 11 1 16,-1-10 0-16,1 15 1 16,-1 1 1-16,1 2-1 15,-1 4 0-15,0 0-1 16,1-1 1-16,-1-5-1 16,4-1 0-16,0-8-1 0,4-8 0 15,-1-8-3-15,5-13 1 16,9-10-3-16,4-15 0 15,4-10-5-15,7-6 1 16,0-3-6-16,3-3 1 16</inkml:trace>
  <inkml:trace contextRef="#ctx0" brushRef="#br0" timeOffset="35205.256">23841 12954 27 0,'0'6'13'0,"-11"-3"-5"0,8 6 19 0,-4 13-24 15,-4 7 1-15,-3 2 1 16,0 0 0-16,3-2-7 16,1-4 0-16,3-7 4 15,3-2 1-15,4 0-3 16,4-10 1-16,3 0-1 16,7-3 0-16,3 1 0 15,1-1 0-15,3-3 0 16,-3 0 0-16,-1 3 1 15,1 6 1-15,0 7 0 16,-8 0 0-16,-3-1 1 16,-3 4 0-16,-4 6 0 15,-4 3 0-15,-3 4-1 16,-3-4 1-16,-4 10-2 0,-4 2 1 16,0 1-1-16,1-3 0 15,-5-1 0-15,1 1 0 16,0-7-2-16,4-9 0 15,2-9-4-15,1-4 0 16,0-18-4-16,-3-7 1 16,2-15-4-16,8 3 1 15,7-4 0-15,0 1 0 16,4 3 6-16,3 3 0 0,0 6 6 16,4 6 0-1,-1 7 5-15,1 9 0 16,-1 7 2-16,1 2 0 0,0 1-2 15,-1 12 1-15,1 0-2 16,3 0 1-16,0-3-5 16,0-3 1-16,4-1-6 15,-1-8 0-15,1-10-8 16,14-10 0-16</inkml:trace>
  <inkml:trace contextRef="#ctx0" brushRef="#br0" timeOffset="35537.4434">24303 12944 24 0,'-11'0'12'0,"43"3"-6"0,-21 0 10 15,-1-3-16-15,1 4 1 16,-1 8 1-16,-3 1 1 15,0 2-2-15,1 14 0 16,-8-4 2-16,0 3 0 16,0 10 0-16,0-4 1 15,0 1-2-15,0-7 1 16,0-6-2-16,3 0 1 16,1-4-1-16,-1 1 0 15,1-3-1-15,-1-4 1 16,1-2-3-16,-1-4 1 0,-3-3-7 15,0-3 0-15,0 0-3 16,-3 0 0-16</inkml:trace>
  <inkml:trace contextRef="#ctx0" brushRef="#br0" timeOffset="35809.1823">24218 13088 25 0,'-28'26'12'0,"7"17"-9"16,17-30 19-16,-3 3-18 16,0 2 0-16,0 8 1 0,0-8 0 15,4-2-7-15,3-3 1 16,7-4 4 0,3-3 0-16,4 1-2 15,-3-1 0-15,-1-3 0 16,5 0 0-16,-1-3-1 15,0-3 0-15,-4-3-2 0,1 3 0 16,0-4-6-16,-1 1 1 16,1 3-4-16,3-10 0 15</inkml:trace>
  <inkml:trace contextRef="#ctx0" brushRef="#br0" timeOffset="36152.4409">24649 12941 26 0,'7'3'13'0,"-18"3"-9"0,11-6 21 0,-3 7-23 15,-1-1 1-15,-3 3 0 16,0 7 1-16,0-3-5 15,3 2 0-15,-3-2 3 16,4-1 1-16,6 1-2 16,1-4 1-16,3 1-1 15,0 2 1-15,3-5-2 16,5-4 1-16,-1 0 0 16,3-3 0-16,-3-3 0 0,1 0 0 15,-1-4-3 1,-4 4 1-16,-3 3-4 15,0-3 0-15,-7 3-7 0,0 9 1 16</inkml:trace>
  <inkml:trace contextRef="#ctx0" brushRef="#br0" timeOffset="36509.9408">24412 13361 29 0,'-10'13'14'0,"6"6"-10"0,4-19 20 0,4 3-23 16,-1 0 1-16,4 0 1 15,4 3 1-15,3-3-5 16,11-3 1-16,-1 0 2 16,1 0 1-16,0 4-1 15,-1-1 1-15,-2 3-1 16,-5 0 0-16,1 4 0 15,-4 2 0-15,-7 1 0 16,-3 2 0-16,-4 7 0 16,-4 3 0-16,-7 4-1 15,-3 5 0-15,-10 1 0 16,-1 2 0-16,0-2-1 16,-3 6 1-16,0-10-3 15,-4-9 1-15,0-10-6 0,4-2 1 16,0-10-8-16,3-10 1 15</inkml:trace>
  <inkml:trace contextRef="#ctx0" brushRef="#br0" timeOffset="36750.6586">24264 13465 30 0,'-3'0'15'0,"3"12"-5"0,3-5 19 0,1-1-25 16,3 0 0-16,0 13 3 15,3 6 0-15,4 9-9 16,4 4 1-16,3 3 5 16,4 6 1-16,0-3-3 15,-4-13 1-15,28 16-2 16,-3 0 1-16,-4 0-6 16,1-12 1-16,-8-1-7 15,-3 4 1-15,-1 0-6 16,-2 2 1-16</inkml:trace>
  <inkml:trace contextRef="#ctx0" brushRef="#br0" timeOffset="43478.5755">16171 15296 34 0,'7'9'17'0,"15"20"-11"0,-15-23 18 16,10 6-22-16,8 4 0 15,3-3 0-15,0-1 1 16,4 1-4-16,3-4 0 16,-3-3 2-16,0-2 1 15,-11-1-5-15,-3 3 1 16,-4 3-4-16,-18 10 1 15,-13 0-2-15,-15 12 1 16,-21 1-1-16,0 2 1 0,0 1 4 16,4-4 1-1,6-9 5-15,8-6 0 16,7-4 2-16,7-2 0 0,10-4 1 16,8 0 0-16,6-3-2 15,8-6 1-15,3-6-3 16,4-4 0-16,3-2-1 15,10-4 1-15,8 0-3 16,-3 0 0-16,-5 3-3 16,-2 7 1-16,-8 3-4 15,-11 6 0-15,-13 6 0 16,-15 3 0-16,-7 7 1 16,-6 3 0-16,-5 3 4 15,1 3 0-15,0 10 4 16,0 12 0-16,3 12 1 15,-7 1 0-15,4-1 0 16,-1 1 1-16,1-1-2 0,7-5 0 16,0-7-2-1,10 0 1-15,4-6-3 0,7-10 1 16,0-9-6-16,10-10 0 16,4-15-6-16,4-6 1 15</inkml:trace>
  <inkml:trace contextRef="#ctx0" brushRef="#br0" timeOffset="43675.457">16090 15741 34 0,'4'3'17'0,"10"73"-15"0,-11-54 26 0,1 3-27 16,-1 9 1-16,4 1 0 15,1-4 1-15,2-6-4 16,1-3 0-16,-1-6 0 15,1-4 0-15,-4-2-5 16,0-7 1-16,-3 0-6 16,-8-6 0-16</inkml:trace>
  <inkml:trace contextRef="#ctx0" brushRef="#br0" timeOffset="43904.5727">16037 16061 28 0,'-21'13'14'0,"14"6"-14"15,7-19 21-15,4 3-20 16,3-3 1-16,3-7 0 15,4-5 0-15,8-4-3 16,2-9 1-16,4-3 1 16,11 0 1-16,7-4-2 0,-4 4 1 15,1 9-1-15,-11 4 1 16,-4 5-1-16,-7 7 0 16,-11 6 0-16,-2 7 0 15,-12 5 0-15,-7 7 1 16,-10 3-4-16,-3 4 0 15,-1-1-7-15,-3 3 1 16</inkml:trace>
  <inkml:trace contextRef="#ctx0" brushRef="#br0" timeOffset="44230.3296">16009 16375 20 0,'-11'34'10'0,"11"-9"-4"0,0-22 10 0,4 1-14 16,0-8 1-16,3-8 2 15,3-4 0-15,4-3-6 16,7-6 0-16,4-3 4 16,3-3 0-16,4-4-1 15,7 4 0-15,0 3-1 16,-11 6 0-16,-3 9 1 16,-11 7 0-16,-11 12 1 15,-13 10 0-15,-4 6 1 16,-4-3 0-16,4 6-1 15,0-3 1-15,7-3-2 16,0-4 1-16,3-5-2 16,4-10 1-16,7-7-1 0,4 1 0 15,6-10-3 1,12-9 0-16,2-6-7 0,5-7 1 16,9-9-6-16,-2-6 0 15</inkml:trace>
  <inkml:trace contextRef="#ctx0" brushRef="#br0" timeOffset="44721.9161">16570 15713 42 0,'-18'6'21'0,"-3"10"-21"0,11-10 36 0,-1 1-35 16,0-1 0-16,4 3-1 15,4-2 1-15,6-1-2 16,4-6 0-16,4-3 2 15,3-4 0-15,4 1-1 16,3 0 0-16,4 0 0 16,-1-1 0-16,-3 1 0 15,1 3 0-15,-8 6 1 16,-4 3 1-16,-3 4 0 16,0-4 0-16,-14 29 1 15,-3 2 1-15,-4 7-1 16,-4 3 0-16,-3-6-1 15,0 0 0-15,-7-4-1 0,-1-2 1 16,-2-1-6 0,6-9 1-16,0-6-6 15,4-9 1-15,-4-10-4 0,8-7 0 16,3-2-2-16,3-4 0 16,7 1 7-16,8-1 0 15,-1 4 7-15,5 3 0 16,2 9 6-16,4 0 1 15,4 6 3-15,-1 4 0 16,5 2-3-16,-1 1 1 0,0 0-2 16,4-4 0-1,3-2-6-15,4-7 0 0,-1-3-10 16,-2-3 0-16,9-7-3 16,1-12 0-1</inkml:trace>
  <inkml:trace contextRef="#ctx0" brushRef="#br0" timeOffset="45205.087">17103 15205 34 0,'7'19'17'0,"10"-7"-20"15,-10-12 30-15,4 4-27 16,0-8 1-16,3 4 0 15,0 0 0-15,-4 4-3 16,1-1 0-16,-4 9-2 16,-7 4 1-16,-7 9-3 15,-7 6 0-15,-7 4 0 0,-4 6 1 16,-10-1 3-16,-4-2 1 16,0 3 5-16,0-10 0 15,8-6 2-15,6-3 0 16,7-6 0-16,15-7 0 15,10-2-3-15,14-11 1 16,7-5-2-16,0-7 0 16,1 1-1-16,-1-1 1 15,0-3-3-15,0 4 1 16,-3 2-1-16,-4 0 1 0,-3 4-1 16,-4 3 1-16,-4 3-2 15,-3 3 1-15,-7 3 1 16,-3 6 1-16,-4-3 0 15,-4 4 0-15,1-1 0 16,-1 1 0-16,1 2-1 16,-1-2 1-16,0 2-5 15,4 1 0-15,0-1-7 16,0 1 0-16</inkml:trace>
  <inkml:trace contextRef="#ctx0" brushRef="#br0" timeOffset="45593.6537">16866 15763 25 0,'-10'13'12'0,"10"21"-3"0,3-24 13 16,1 2-19 0,-4 13 0-16,0 4 2 0,0 2 0 15,-4 3-6-15,-3-2 0 16,0-4 4-16,0-6 1 15,0-3-2-15,4-4 1 16,10-5-1-16,-4-7 0 16,8-3-1-16,3-13 0 15,3-12 0-15,5-9 0 16,13-10-1-16,-3-3 0 16,-1 6 0-16,1 4 0 0,0 2 0 15,3 1 0-15,-3 8 0 16,0 8 1-16,-4 5 0 15,-3 7 0-15,-4 3 0 16,-7 6 0-16,-4 3 0 16,-3 7 0-16,-3 9-2 15,-4 3 0-15,-4 6-5 16,-3-3 1-16,-3 0-9 16,-1-2 0-16</inkml:trace>
  <inkml:trace contextRef="#ctx0" brushRef="#br0" timeOffset="46166.9531">17071 15845 30 0,'-4'6'15'0,"-20"7"-11"0,20-7 18 16,-3 3-22-16,-3 7 0 15,2 0 1-15,1-1 0 16,0 1-2-16,4-10 1 16,3-3 0-16,7-6 0 0,7-3 0 15,0-7 0 1,11-15 0 0,0 0 0-1,-4 0 1-15,0 9 0 0,-4 3-1 16,-2 4 1-16,-5-1 0 15,-6 7 1-15,-4 19-3 16,-4 2 0-16,-3 7-2 16,-3 3 1-16,-5 10-1 15,1-4 1-15,0-3-1 16,-3 1 1-16,2-4 0 16,5-10 0-16,3 1 2 15,3-3 0-15,4-7 0 16,4 0 0-16,3-9 0 15,0-3 0-15,4-7 0 16,-1 4 1-16,4-7 1 16,-3 7 0-16,-4 2 0 0,0 4 0 15,-7 6 1 1,-4 10 1-16,1 3 0 0,-1-1 0 16,-3-2-2-1,4-1 1-15,-1-2-1 0,4-1 0 16,4 1-1-1,3-7 1-15,3-10-6 0,1-5 0 16,3-4-7-16,7-6 0 16</inkml:trace>
  <inkml:trace contextRef="#ctx0" brushRef="#br0" timeOffset="46810.8765">17371 15456 26 0,'-21'0'13'0,"42"-6"-5"0,-21 6 13 16,0 0-19-16,0 0 1 15,7 3 1-15,-4 3 1 0,1 0-7 16,-8 4 1 0,8-1 3-16,-4 4 1 15,0-4-2-15,0 1 1 0,3-1-2 16,-3 0 1-16,0 4-1 15,0 3 0-15,-3 2 0 16,3 4 0-16,0 3 1 16,3 1 0-1,1 5 0-15,-1 7 0 0,1 2 1 16,0 1 0-16,3-3 0 16,-4-7 1-16,1-3-1 15,-1-3 1-15,4 0-2 16,-7-3 1-16,7-6-1 15,-3 0 1-15,-1-4-5 16,-3-2 1-16,4-4-7 16,3-6 1-16,3-13-6 15,-2-9 0-15</inkml:trace>
  <inkml:trace contextRef="#ctx0" brushRef="#br0" timeOffset="47335.3028">17706 15384 34 0,'-14'12'17'0,"0"20"-16"0,10-23 27 15,-3 1-26-15,4-1 0 16,-1-3 0-16,4 1 1 16,7-7-4-16,4-7 0 15,3-2 2-15,7-7 1 0,4-3-1 16,-1-6 0-16,1 3-2 15,-4-3 1-15,-3 10-3 16,0 2 1-16,-11 10-3 16,-4 6 1-16,-3 6-3 15,-7 10 0-15,-4 3-1 16,-3 0 1-16,-3 6 0 16,-1-3 1-16,0-3 4 15,1 0 0-15,3 0 3 16,3-6 1-16,4-3 2 15,3-4 1-15,4 0 0 16,4 1 1-16,3-4-2 16,4 0 1-16,-1-3-1 15,4 1 0-15,4-1 0 16,0 0 0-16,-4 3 1 16,0 3 0-16,-4 4-1 15,1 3 0-15,-4 3 0 0,-3-4 0 16,-4 7-1-16,-4 0 1 15,-3 6-3-15,-4 1 1 16,1-1-1-16,-4 0 1 16,-4-3-3-16,-3-3 1 15,3-9-8-15,1-7 1 16,-1-12-8-16,4-16 1 16</inkml:trace>
  <inkml:trace contextRef="#ctx0" brushRef="#br0" timeOffset="47488.5115">17646 15672 31 0,'3'-6'15'0,"15"15"-1"0,-11-2 18 0,4 5-26 16,3 1 1-16,0 12 3 16,7 13 0-16,0 9-13 15,4 3 1-15,10 0 2 16,11-3 1-16,7 0-15 16,11-3 1-16,-4-6-4 15,-8-26 1-15</inkml:trace>
  <inkml:trace contextRef="#ctx0" brushRef="#br0" timeOffset="48101.7812">18380 15167 31 0,'-18'-15'15'0,"29"9"-15"15,-11 6 16-15,7 0-14 16,0 3 1-16,0 3 1 15,0 3 1-15,-4-6-6 16,1 16 0-16,-4 10 4 16,-4 5 1-16,1 4-2 15,-4 2 0-15,0 1 0 16,0-3 0-16,0-4-2 16,3-2 1-16,4-4-1 15,0-3 1-15,4-3 0 16,3 3 0-16,0 0 0 15,0 0 1-15,-4 0 1 0,1 0 0 16,-1-9-1-16,1 3 0 16,-1 0 0-16,1-1 0 15,3 1-3-15,7-6 0 16,4-13-7-16,3 3 0 16,7-12-6-16,-3-13 1 15</inkml:trace>
  <inkml:trace contextRef="#ctx0" brushRef="#br0" timeOffset="48316.3238">18736 15255 45 0,'-7'29'22'0,"25"-4"-22"16,-11-25 38-16,7 3-36 15,3-6 1-15,8-4 0 16,3-2 0-16,1-10-4 15,13 3 0-15,7-2-1 16,-6-1 0-16,-5-3-6 16,-6-3 1-16,-11 6-7 15,-3-3 0-15</inkml:trace>
  <inkml:trace contextRef="#ctx0" brushRef="#br0" timeOffset="48477.402">18919 14986 42 0,'-10'25'21'0,"-4"66"-20"0,10-60 34 16,-3 32-31-16,-7 18 0 16,-4 13 1-16,4 0 0 15,4 16-8-15,3-10 1 16,7-9-5-16,7-15 1 16,10-17-8-16,-2-27 0 0</inkml:trace>
  <inkml:trace contextRef="#ctx0" brushRef="#br0" timeOffset="49031.8182">19336 15164 36 0,'-4'-6'18'0,"36"0"-21"0,-21 3 26 15,3 0-23-15,7-1 0 16,7-2 0-16,11-3 1 16,7-4-1-16,0-3 0 15,-4 4 0-15,-3 3 1 31,-8 5 1-31,-16 8 0 0,-12 5 0 16,-10 7 1 0,-14 2 1-16,-11 4 0 0,-3 7 0 15,-4 11 0-15,0-2-1 16,0 3 0-16,1 3-1 16,2-7 1-16,8-2-4 15,3-13 1-15,8-3-7 16,3-13 1-16,7-6-7 15,3-10 1-15,11-12-2 16,4-9 0-16</inkml:trace>
  <inkml:trace contextRef="#ctx0" brushRef="#br0" timeOffset="49232.227">19480 15208 36 0,'11'-9'18'0,"-4"72"-18"0,-7-45 37 15,0 14-33-15,0 8 1 16,0 1 1-1,-4 0 0-15,1 3-8 16,-1 3 0-16,-3-6 5 0,0-1 1 16,-3-5-3-1,3-10 1-15,-4-9-5 0,4-1 0 16,-4 1-7-16,4-6 0 16,7-14-5-16,-3-11 1 15</inkml:trace>
  <inkml:trace contextRef="#ctx0" brushRef="#br0" timeOffset="49411.1162">19480 15284 39 0,'4'28'19'0,"17"63"-11"0,-17-66 32 0,3 3-38 16,3 3 0-16,1 7 1 16,6-4 0-16,5-2-4 15,-1-4 0-15,0-3-2 16,0-6 0-16,4-7-8 15,3-5 0-15,4-10-4 16,0-19 1-16</inkml:trace>
  <inkml:trace contextRef="#ctx0" brushRef="#br0" timeOffset="49917.5816">19914 15164 38 0,'-7'32'19'0,"0"-7"-20"16,7 0 35-16,-3 16-33 0,-1 12 0 16,-3-3 0-1,4 3 1-15,-1 4-3 0,1-4 1 16,-1-6 1-16,0-15 0 16,4 5-2-16,0-5 1 15,0-14-2-15,0 1 0 16,4-13-5-16,-4-6 1 15,7 4-3-15,-3-11 0 16,3-11 0-16,-4-14 0 16,1-9 2-16,-1-18 1 15,1-16 6-15,3 2 0 0,0 4 5 16,3 0 1-16,8 4 2 16,-4 5 1-16,4 7-1 15,3 6 1-15,4 3-3 16,6 6 1-16,5 10-2 15,3 9 0-15,-4 16-1 16,4 9 1-16,-8 7-2 16,-2 12 1-16,-5 9-2 15,-3 4 1-15,-3 18-1 16,-4 20 1-16,-7 5-1 16,-7 4 0-16,-7 0-1 15,-7-1 0-15,-4 4-4 16,1 3 1-16,-1-3-5 15,4-16 0-15,0-13-7 16,-4-15 0-16,4-12-2 16,-7-23 0-16</inkml:trace>
  <inkml:trace contextRef="#ctx0" brushRef="#br0" timeOffset="50295.8888">19960 15553 30 0,'0'-25'15'0,"35"-41"-14"0,-24 51 26 15,3-11-26-15,4-2 0 16,6-3 0-16,1 0 0 16,3 2-2-16,-3 4 1 0,-4 10 0 15,-3 5 0-15,-4 10-1 16,-10 19 0-16,-12 9-1 16,-13 19 1-16,0 3 0 15,4 4 1-15,-1-4 2 16,4-6 0-16,7-7 1 15,0-2 1-15,3-10 1 16,4-6 0-16,7-10 0 16,7-9 1-16,4-6-2 15,0-7 0-15,-4-2-1 16,0-1 1-16,-4 0-1 16,-10 4 0-16,0-1-1 15,-10 7 1-15,-4 0-1 16,-4 3 1-16,0 3-2 15,1 3 0-15,3 6-10 16,3 1 1-16,4 8-9 16,-4-2 0-16</inkml:trace>
  <inkml:trace contextRef="#ctx0" brushRef="#br0" timeOffset="52128.5381">21474 14901 29 0,'0'28'14'0,"-15"10"-4"0,1-26 14 0,-10 10-23 15,-8 10 1-15,-14-1 0 16,0 22 0-16,0 10-3 16,-3 15 1-16,0-12-3 15,6-9 0-15,8-10-7 16,10-10 0-16</inkml:trace>
  <inkml:trace contextRef="#ctx0" brushRef="#br0" timeOffset="53294.7331">21015 15258 34 0,'18'4'17'0,"20"-8"-14"0,-23 1 26 15,2 3-27-15,8-6 0 16,14-3 1-16,7-1 1 15,3-2-5-15,0-7 0 16,1-6 4-16,-1-3 0 16,0-1-4-16,-6 4 1 15,-8 3-5-15,-10 10 0 16,-11 9-2-16,-11 9 0 16,-10 10-2-16,-7 5 0 0,-7 11 2 15,-18 12 1 1,-7 3 4-16,-17 0 0 15,10 0 4-15,7-13 0 0,11-2 3 16,3-7 1-16,11-6 0 16,3-7 0-16,8-2-1 15,6-10 1-15,4-7-3 16,11-2 1-16,6-4-3 16,5 4 1-16,-5 0-3 15,1-4 1-15,-1 13-4 16,-6-3 0-16,-4 6-2 15,-7 6 1-15,-7 4-1 16,-14 6 0-16,3 3 1 16,-3 0 1-16,0 3 3 15,0 0 1-15,0 0 2 16,-1 0 1-16,1-3 1 16,7-3 1-16,0-4 0 15,7-5 1-15,0-4-2 0,3-6 1 16,8-3-3-1,3-6 1-15,7-4-2 0,4-3 1 16,14 1-1-16,6-4 0 16,5-3 0-16,2 0 0 15,-2 0-1-15,-4-6 1 16,-8 12 0-16,-6 4 0 16,-4 8-1-16,-3 8 1 15,-8 5 0-15,-6 7 1 16,-4-1 0-16,-11 10 0 0,-10-3-2 15,-3 0 0-15,-5 0-1 16,-6 0 1-16,0-3-3 16,7-6 1-16,3-7-2 15,7-3 1-15,4-6-1 16,7-3 1-16,14-4 0 16,4 1 1-16,6-4 0 15,4 1 0-15,4 2 1 16,0 4 0-16,-4 0 0 15,-3 3 1-15,-8 3 0 16,-6 6 0-16,-8 6 0 16,-3 1 0-16,-7 6 0 15,-7 0 0-15,-7-1 0 16,3-2 0-16,0-3 0 0,4-1 0 16,4-2 0-1,2-4 1-15,5-3-1 16,3-3 0-16,3 0 0 0,4 0 0 15,0-6-1-15,14-1 1 16,4-2 0-16,-4 3 0 16,0 3 0-16,0 3 0 15,-7 3 0-15,-3 6 0 16,-8 1 1-16,-10 5 0 16,0 10 1-16,0 7 1 15,-4 5 0-15,4-2 0 16,4-4 0-16,-1-6 0 0,4-6-1 15,0-3 1-15,4-7-2 16,3-9 0 0,7-9-1-16,7-7 1 0,7-3-1 15,4-6 0-15,-1 6 0 16,1-6 0-16,3 6 0 16,-3 7 0-16,-4-4 0 15,0 7 0-15,-7 6 1 16,0 3 0-16,-3 0-2 15,0 9 1-15,-4 4-6 16,3-7 1-16,4-3-7 16,11-9 0-16</inkml:trace>
  <inkml:trace contextRef="#ctx0" brushRef="#br0" timeOffset="53556.6352">21848 15186 44 0,'-32'3'22'0,"49"10"-31"0,-6-16 38 15,3 3-28-15,7-3 1 16,8-7-1-16,-1 1 1 0,7-7-3 15,0-3 0 1,1-3-3-16,-1-3 1 16,0 3-8-16,-3-3 0 15</inkml:trace>
  <inkml:trace contextRef="#ctx0" brushRef="#br0" timeOffset="53717.6929">22144 14910 29 0,'-39'35'14'0,"-7"28"-9"15,36-45 18-15,-15 14-22 16,-7 12 0-16,-7 6 0 16,-10 16 1-16,10-7-4 15,4-2 1-15,7-10-4 16,3-10 1-16,7-8-5 16,8-7 0-16</inkml:trace>
  <inkml:trace contextRef="#ctx0" brushRef="#br0" timeOffset="54091.3218">21900 15327 28 0,'18'-6'14'0,"-14"56"-7"0,-1-34 23 16,4 12-26-16,-7 4 0 15,-3 8 5-15,-4 11 0 16,0-8-11-16,0 8 1 16,-1-4 6-16,1 0 0 15,0-7-2-15,0 1 1 0,4-13-3 16,3-12 0-16,0-16-1 15,3-19 1 1,8-6-2-16,-1-16 0 16,5-6-1-16,6-12 1 0,3-7-1 15,-2-3 1-15,-1 3-2 16,3 10 1-16,1 12 1 16,0 12 0-16,0 14 1 15,-4 18 0-15,-4 12 1 16,-3 23 0-16,-3 5 0 15,-7 11 1-15,-4 8 0 16,-4-6 0-16,-3 10 0 16,-4 6 0-16,1 3-5 15,-4-6 1-15,3-13-8 16,4-12 1-16,4-16-6 16,-1-12 0-16</inkml:trace>
  <inkml:trace contextRef="#ctx0" brushRef="#br0" timeOffset="54352.1518">22034 15569 34 0,'22'-13'17'0,"13"-2"-20"0,-24 5 25 16,6-5-22-16,1 5 0 16,-1 1 0-16,-2 9 1 15,-5 3-2-15,-3 3 1 16,-7 4 0-16,-7 5 0 15,-7 7-1-15,-7 3 1 16,0 0-1-16,0-3 1 0,-1-3 0 16,5-6 0-16,-1-4 0 15,11-3 0-15,3-6-1 16,4-9 1-16,8-7-9 16,6-6 1-16</inkml:trace>
  <inkml:trace contextRef="#ctx0" brushRef="#br0" timeOffset="54560.5567">22313 15142 46 0,'-35'19'23'0,"70"-16"-29"0,-21-6 42 16,4 0-34-16,10-3 0 15,7-4 1-15,4-2 1 16,-3-1-5-16,2-2 0 15,1-4-2-15,0 0 1 16,-4 0-7 0,1 4 1-16,-8-4-6 0,-4 3 0 15</inkml:trace>
  <inkml:trace contextRef="#ctx0" brushRef="#br0" timeOffset="54743.2687">22751 15004 42 0,'-36'19'21'0,"-6"22"-16"0,28-25 39 0,-4 6-40 15,-10 6 0-15,-11 16 2 16,-3 9 0-16,-11 7-8 16,4-4 0-16,6-9 5 15,8-9 0-15,7-7-8 16,7-6 0-16,6-6-10 16,8-10 1-16,4-15-3 15,17-19 1-15</inkml:trace>
  <inkml:trace contextRef="#ctx0" brushRef="#br0" timeOffset="54934.4087">22465 15189 42 0,'-14'13'21'0,"-18"43"-21"0,25-37 40 16,0 13-39 0,-4 2 1-16,-6 7 0 15,3-7 1-15,-1 1-4 16,5-1 1-16,-1-2 1 15,4-4 1-15,0-9-6 16,4-4 1-16,3-8-8 16,0-7 0-16,7-3-4 0,0-10 1 15</inkml:trace>
  <inkml:trace contextRef="#ctx0" brushRef="#br0" timeOffset="55100.9437">22412 15249 45 0,'21'19'22'0,"-3"34"-18"0,-15-34 44 0,4 12-47 16,0 4 0 0,0-4 0-16,4-3 1 15,3 4-5-15,0-7 1 16,0-3-7-16,4-7 0 0,0-2-6 16,3-4 0-16</inkml:trace>
  <inkml:trace contextRef="#ctx0" brushRef="#br0" timeOffset="56000.5159">23026 15055 30 0,'-32'28'15'0,"25"31"-9"0,7-49 18 15,-7 18-21-15,-7 16 1 16,-11 3 1-16,0 9 0 16,1-2-7-16,-1-1 1 15,0-3 5-15,8-3 0 16,3-15-3-16,3-10 0 15,7-16-2-15,8-16 1 16,10-15-1-16,14-25 0 16,4-19-2-16,0-3 0 15,3-6 1-15,7-4 1 0,-3-3 0 16,-3 10 0-16,-1 6 1 16,0 13 0-1,0 15 1-15,1 16 1 0,-5 15 1 16,1 17 1-16,-4 15 0 15,1 9 1-15,-8 7-1 16,-4 12 0-16,-10 3-1 16,-7 16 1-16,-3 16-2 15,-4-4 0-15,-4-2-2 16,1-1 0-16,-4-6-5 16,-1-25 1-16,1-9-6 15,4 0 0-15,-1-10-6 16,1-13 1-16</inkml:trace>
  <inkml:trace contextRef="#ctx0" brushRef="#br0" timeOffset="56348.2522">23082 15305 28 0,'18'-56'14'0,"14"18"-17"0,-22 29 20 16,1-4-16-16,3 4 0 15,0 6 0-15,0 3 1 16,-3 3-2-16,-4 6 1 15,0 17 2-15,-4 5 0 16,-3 3 0-16,4 1 1 0,-1-1 0 16,1-5 1-16,-1-7 0 15,1-7 0 1,0-2 0-16,-1-4 1 16,-3-3-1-16,0-6 0 0,0-3 0 15,-3-9 0-15,-5-1-1 16,-2 1 1-16,-4-1-2 15,0 1 0-15,0 2-1 16,-1 4 0-16,5 6-1 16,3 0 0-16,3 0-9 15,4-6 1-15,7 6-10 16,11-4 0-16,0-5-1 16,-1-7 0-16</inkml:trace>
  <inkml:trace contextRef="#ctx0" brushRef="#br0" timeOffset="56992.8339">23798 15331 38 0,'-7'53'19'0,"-3"47"-24"0,3-68 36 0,-4 8-29 15,-3-2 0-15,0 15 1 16,0 16 0-16,0 0-4 16,-4-3 0-16,0-13 2 15,4-12 1-15,7-9-2 16,0-17 0-16,7-30-3 15,4-23 1-15,-1-9-1 16,4-19 1-16,0-22-2 16,7-15 1-16,4 9 0 15,7 3 1-15,7 12 3 0,-1 10 0 16,5 16 1-16,2 12 0 16,1 13 2-16,-4 19 1 15,-3 12 1 1,-11 3 0-16,-10 13-1 0,-18 22 1 15,-7 12-2-15,-7 0 1 16,-4 4-2-16,0-4 0 16,1-3-2-16,-1-9 1 15,4-7-6-15,3-9 0 16,4-9-5-16,10-10 0 0,8-12-6 16,10-10 0-16,7-9-1 15,14-18 0-15</inkml:trace>
  <inkml:trace contextRef="#ctx0" brushRef="#br0" timeOffset="57305.6277">24165 15189 30 0,'7'-12'15'0,"-17"12"-10"16,3 0 29-16,0 6-29 15,-11-3 1-15,-7 19 3 16,-3 10 0-16,-4 2-11 16,8 1 0-16,2-1 7 15,8-9 0-15,11-6-3 16,10-10 1-16,11-9-2 15,3-9 1-15,7-4-2 16,4-9 0-16,-4 1 0 16,-3-5 1-16,-4 8-1 15,-4 2 1-15,-2 3-1 16,-5 4 0-16,1 9 0 0,-4 6 0 16,-4 4 0-16,-3 9 1 15,-3 9-1 1,-8 6 1-16,-3 4-1 0,-4-4 1 15,4-5-6-15,0-7 0 16,7-7-9-16,4 1 1 16,3-16-4-16,3-25 1 15</inkml:trace>
  <inkml:trace contextRef="#ctx0" brushRef="#br0" timeOffset="57489.1971">24268 15017 50 0,'0'3'25'0,"28"3"-30"15,-18-6 48-15,4 4-42 16,1-1 1-16,2 0 0 16,4-6 1-16,8 0-4 15,9-7 0-15,5-2-3 16,-4-7 0-16,-1-9-9 16,-2-4 1-16,-8-5-3 15,-7-1 0-15</inkml:trace>
  <inkml:trace contextRef="#ctx0" brushRef="#br0" timeOffset="57664.665">24536 14703 46 0,'-46'73'23'0,"32"49"-27"0,7-94 46 16,-4 16-41-16,-7 9 1 16,4 1-1-1,0 8 1-15,0 17-3 0,0-10 1 16,3-13-4-16,8-9 1 15,3-12-10-15,7-10 1 16,4-25-2-16,-4-16 0 16</inkml:trace>
  <inkml:trace contextRef="#ctx0" brushRef="#br0" timeOffset="57833.4225">24589 14992 45 0,'-15'-3'22'16,"47"3"-31"-16,-18-3 46 0,4-4-36 15,3-2 0-15,4-4 1 16,0 1 1-16,3-4-5 16,-4-3 0-16,5-6-4 15,-1 0 1-15,-3 0-7 16,-8 0 0-16</inkml:trace>
  <inkml:trace contextRef="#ctx0" brushRef="#br0" timeOffset="58028.0268">24828 14694 48 0,'-24'50'24'0,"13"32"-27"16,8-57 42-16,-11 9-37 15,-4 16 1-15,-7 7 0 16,1-10 0-16,-1 16-5 0,0 2 1 16,8 1-2-16,6-15 0 15,7-17-10 1,8-6 1-16,3-15-3 15,4-13 1-15</inkml:trace>
  <inkml:trace contextRef="#ctx0" brushRef="#br0" timeOffset="58310.453">24772 15274 40 0,'0'0'20'0,"14"-44"-25"0,-7 38 38 0,0-3-32 16,4-4 1-16,3-9 0 15,0-3 0 1,0 0-3-16,0 0 0 0,-7 6 2 15,-7 3 1-15,-7 10-2 16,-7 9 1-16,-3 10-1 16,-8 9 0-16,-7 0 3 15,-3 18 0-15,0 11 0 16,6-8 1-16,12 4-1 16,6-6 1-16,8-3 0 15,10-7 0-15,3-6-3 16,8-12 1-16,3-7-1 15,-3-6 0-15,3-9-5 16,0-13 1-16,0-10-7 16,0-2 0-16,-3 3-6 15,0-1 0-15</inkml:trace>
  <inkml:trace contextRef="#ctx0" brushRef="#br0" timeOffset="58510.2083">24843 15236 43 0,'-18'48'21'0,"7"5"-11"0,8-34 35 15,-1-1-41-15,1 1 1 16,-1 0 3-16,1-6 1 16,3-7-11-16,0-6 0 15,3-13 7-15,4-12 1 16,0-9-5-16,4 2 1 16,3-2-8-16,7-1 1 15,0 4-8-15,1 3 1 0,-5 0-8 16,1 9 1-16</inkml:trace>
  <inkml:trace contextRef="#ctx0" brushRef="#br0" timeOffset="58803.8705">24956 15180 44 0,'-25'22'22'0,"7"9"-15"0,11-18 36 0,0 6-40 16,-4 3 1-16,4-4 1 15,0 1 1-15,4-3-7 16,-1-7 1-16,4-2 4 15,0-7 0-15,7-13-1 16,7-18 0-16,8 9-2 16,2-10 1-16,8-5-2 15,10-7 0-15,4 6 0 16,-3 4 0-16,-1 9 1 16,-7 6 0-16,-3 6 1 15,-7 10 0-15,-4 13 0 0,-7 5 0 16,-3 10 0-16,-4 0 1 15,0-12-5-15,-7 6 0 16,3 3-11-16,4-7 0 16,4 11-7-16,-8-14 0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22T02:07:27.24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19248 9162 20 0,'-29'0'10'0,"22"-3"-3"0,7 3 11 0,0 0-14 15,11-6 0-15,-1 0 3 16,1 3 1-16,3-4-9 16,0-2 0-16,4 3 5 15,3-1 1-15,0-2-2 16,4 3 1-16,3-4-3 15,0 1 1-15,4 3-6 16,-4-1 1-16,1 4-8 16,-1 0 1-16,-4 3-2 15,-6 3 0-15</inkml:trace>
  <inkml:trace contextRef="#ctx0" brushRef="#br0" timeOffset="167.3623">19427 9090 36 0,'-17'25'18'0,"3"48"-21"16,10-55 37-16,-3 17-34 0,4 6 1 15,-4-4 0 1,3 4 1-16,4 0-7 0,7 0 0 16,0-7-6-16,7 4 1 15</inkml:trace>
  <inkml:trace contextRef="#ctx0" brushRef="#br0" timeOffset="798.3445">17840 9620 19 0,'-11'-9'9'0,"1"18"2"0,6-2 5 0,-3 8-13 15,-3 10 1-15,-4 7 2 16,-4 5 0-16,4 7-7 15,0-3 0-15,0-3 5 16,3-7 1-16,4 0-2 16,3-2 0-16,4-8-2 15,0-2 1-15,7-3-3 16,4-4 1-16,3-5-6 16,0-7 1-16,4-7-7 15,17 1 1-15</inkml:trace>
  <inkml:trace contextRef="#ctx0" brushRef="#br0" timeOffset="3286.1663">18119 9379 16 0,'0'-47'8'0,"7"6"2"0,0 32 6 16,0-4-13 0,-4 7 0-16,-3 6 3 15,4 9 1-15,-8 13-8 0,-3 13 1 16,0 12 5-1,0 6 1-15,-3 16-2 0,-1 12 0 16,-3-2-2-16,-4-4 1 16,1-3-2-16,3-3 1 15,3-12 0-15,4-7 0 16,3-13-6-16,4-5 1 16,4-7-9-16,6-13 1 15</inkml:trace>
  <inkml:trace contextRef="#ctx0" brushRef="#br0" timeOffset="3572.9997">18126 10012 31 0,'0'22'15'0,"-4"3"-8"0,11-22 17 0,4-3-23 16,-1-3 1-16,5-3 0 15,2-7 0-15,4 1-3 16,0-10 1-16,-3-3 2 15,0 0 1-15,-8 0-1 16,-3 0 1-16,-7 6 0 16,-3 3 0-16,-4 7-1 15,-4 12 1-15,-3 0-1 16,0 6 1-16,0 1-2 16,3 2 1-16,1-2-5 0,6-1 1 15,4-3-7 1,4 1 1-16,6-10-6 0,4-4 0 15</inkml:trace>
  <inkml:trace contextRef="#ctx0" brushRef="#br0" timeOffset="3898.9105">18493 9705 30 0,'0'0'15'0,"-39"-6"-6"0,32 9 21 15,-4 3-27-15,-3 7 0 16,0 2 2-16,0 4 0 0,0-3-7 15,7-1 1 1,0-2 3-16,7 0 0 0,3-7-1 16,4 6 0-1,0 1-2-15,7-1 1 0,0 4-1 16,11 0 1-16,-11 6 0 16,-3-7 1-16,-11 1 0 15,-7 3 1-15,-4 0 0 16,-3 0 0-16,0-1 0 15,0 1 0-15,-4 0 0 16,4-3 0-16,0-4-3 16,3-2 0-16,4-4-6 15,4-6 0-15,3 0-8 16,10-10 1-16,5-2-1 16,16-1 0-16</inkml:trace>
  <inkml:trace contextRef="#ctx0" brushRef="#br0" timeOffset="4141.302">18616 10006 27 0,'18'6'13'0,"-1"-15"-10"0,-6 6 27 16,0-4-28-16,3-5 1 16,0-7 0-16,0-3 1 15,0-6-5-15,-7 3 1 16,0 6 4-16,-7 3 0 16,-14 10-1-16,-11 12 0 15,-10 13 0-15,-14 6 1 16,3 7 0-16,3 2 0 15,12 1-1-15,6-4 0 16,7-6-1-16,11-3 1 31,43-10-11-31,2-2 0 0,19-7-7 16,-8-9 0-16</inkml:trace>
  <inkml:trace contextRef="#ctx0" brushRef="#br0" timeOffset="9307.4607">19463 10037 16 0,'0'-22'8'0,"3"4"-1"0,-3 18 8 0,0 0-13 16,0-4 1-16,-3 4 3 15,-4 7 1-15,-4 5-7 16,-3 7 0-16,-4 6 5 15,1 0 0-15,-1 13-1 16,0 9 1-16,4-6-3 16,4-4 1-16,3-2-1 15,0-4 0-15,3-3-1 16,1-3 0-16,3-9-1 16,3-3 0-16,4-13-6 15,4-10 1-15,-1-9-7 16,8-6 1-16</inkml:trace>
  <inkml:trace contextRef="#ctx0" brushRef="#br0" timeOffset="9577.1141">19502 10266 31 0,'0'47'15'0,"10"-15"-9"0,-3-26 21 15,11-3-26-15,3-3 1 0,4-6 0 16,-1-7 0-1,1-2-3-15,0-7 1 16,-8-4 2-16,-2 5 0 16,-5 2-1-16,-6 3 1 0,-4 4 0 15,-11-1 0-15,-3 4 0 16,-11 2 0-16,-3 4-1 16,3 3 1-16,4-3-3 15,4 3 1-15,2 0-7 16,5 0 1-16,3 3-7 15,3 3 1-15</inkml:trace>
  <inkml:trace contextRef="#ctx0" brushRef="#br0" timeOffset="10027.543">19657 10298 27 0,'-21'50'13'0,"-4"-22"-6"0,25-25 15 15,0 3-21-15,3-2 0 16,5-8 1-16,6-8 0 16,3-1-3-16,4-9 1 15,1 4 1-15,6-11 0 16,-4 4 0-16,1 3 0 16,-4 7 0-16,-3 2 0 15,-4 4 0-15,-3 9 1 16,-4 6-1-16,-4 6 1 15,-3 4 0-15,0-3 1 16,0 2-2-16,0-2 1 0,0-4-1 16,4-2 0-1,-4-7 0-15,7-4 1 16,0-2-1-16,4 0 0 16,-1-4 0-16,1 1 0 0,-1 3-1 15,1 0 1-15,-1 2-1 16,5 1 0-16,-8 3 0 15,-4 3 1-15,1 4 0 16,-4 2 0-16,0 4-1 16,0-4 1-16,0 4-6 15,-4-1 1-15,4 1-7 16,-3-7 0-16,3 3-3 16,3-6 1-16</inkml:trace>
  <inkml:trace contextRef="#ctx0" brushRef="#br0" timeOffset="10373.2656">20010 10247 27 0,'-8'19'13'0,"-13"13"-8"0,18-20 22 15,-1 4-26-15,-3-1 1 16,0 1 0-16,4 3 1 16,-1-6-4-16,4-4 1 15,4-3 1-15,-1 0 1 16,4-6-2-16,4-3 1 15,-1-9-1-15,4-4 1 0,4-9-1 16,3-3 1 0,11 0-1-16,0 2 1 0,-4 5-1 15,-3 2 0-15,-4 6 0 16,-3 7 1 0,-4 3 0-16,-4 9 1 0,-6 7 0 15,-4 5 1-15,-4 1 0 16,-3 3 0-16,0 3-1 15,-3 0 1-15,-1 4-5 16,4-4 1-16,3-7-6 16,1 1 1-16,6-6-8 15,4-4 1-15</inkml:trace>
  <inkml:trace contextRef="#ctx0" brushRef="#br0" timeOffset="10731.4291">20384 10323 22 0,'0'-3'11'0,"-4"12"-3"0,0-3 11 16,-6 7-15-16,-1 6 1 16,-3 3 2-16,-3 6 1 15,2 0-10-15,1-6 0 16,4-3 6-16,3-7 1 16,7-2-3-16,3-1 0 15,4-6-1-15,7-3 0 16,0-9-1-16,1-7 1 15,-1-3-1-15,0-3 1 16,-4 0-1-16,1 0 1 0,0 4-1 16,-4 5 1-1,0 4-1-15,0 2 0 0,-7 7-1 16,0 7 1-16,-4 2 0 16,1 4 1-16,-1 5-1 15,1 4 1-15,-1-6-3 16,1 3 0-16,-1-7-4 15,1-2 1-15,3-1-5 16,0-6 1-16,3 1-4 16,-3-4 1-16</inkml:trace>
  <inkml:trace contextRef="#ctx0" brushRef="#br0" timeOffset="11001.4205">20426 10467 22 0,'3'-6'11'0,"1"-1"-10"0,-4 7 19 15,0 0-18 1,0 0 0-16,7-3 2 15,-4 3 0-15,5 0-6 16,-1 0 1-16,0-3 3 16,0-3 1-16,3-4-2 0,1 4 1 15,-1-6-2 1,1 8 0-16,-4-2 0 0,0 6 1 16,0 0-1-16,-3 6 0 15,-4 10 0-15,-4 3 1 16,1-3-1-16,-4 2 1 15,0-2 0-15,-1-3 0 16,1-1-4-16,0-2 1 16,4-4-6-16,-1-6 1 15,4 0-3-15,0 0 1 0</inkml:trace>
  <inkml:trace contextRef="#ctx0" brushRef="#br0" timeOffset="11365.914">20507 10501 18 0,'0'10'9'16,"-7"21"-4"-16,3-25 15 0,1 7-16 15,-4 3 1-15,3 2 2 16,1 1 0-16,-1-3-9 16,4-3 1-16,0-4 5 15,7-6 0-15,0-3-2 16,4-9 1-16,-1-7-2 16,5-3 1-16,-1-3-1 15,3-9 0-15,-3-7-1 16,4-6 1-16,3-12-1 15,0 3 1-15,-3 2-1 16,-4 4 1-16,0 3-1 16,-3 7 0-16,-1 5 0 0,-6 4 0 15,0 3 0-15,-4 9 0 16,0 7 1 0,-8 9 0-16,-2 9-1 0,-1 7 1 15,1 0 0-15,-1 15 1 16,1 4-1-16,3 5 0 15,-1 7-3-15,1 4 0 16,0-4-10-16,0 0 0 16,-3 0-1-16,-4-10 1 15</inkml:trace>
  <inkml:trace contextRef="#ctx0" brushRef="#br0" timeOffset="17835.4356">24416 14606 27 0,'-25'-25'13'0,"25"-6"-10"0,4 24 14 0,-1-2-14 16,4-3 0-16,7-4 0 16,18 0 1-1,7 4-6-15,7-4 1 0,7-3 3 16,-8 3 0 0,-6-2-1-16,-3 8 0 0,-5 10 0 15,-6 0 0 1,-7 10 0-16,-4 2 1 0,-7 7-1 15,-7 6 1-15,-4 3-1 16,1 4 1-16,-4 2-3 16,-7 10 1-16,-4 0-4 15,-3-3 0-15,0-4-2 16,-8-5 1-16,1-4-2 16,-7-3 1-16,3-6 0 15,7-4 1-15,4-5 3 16,4 2 0-16,3 1 3 15,-1 0 1-15,5-1 1 16,3 1 1-16,7-7 0 0,0 0 0 16,7-3 0-1,10 0 0-15,5-3-2 16,-1-6 1-16,3 0-1 0,1 3 0 16,-4 0-2-16,-3 3 0 15,-4 0-3-15,-3 3 1 16,-8 0-4-16,-3 3 1 15,-3 0-5-15,-4 1 1 16</inkml:trace>
  <inkml:trace contextRef="#ctx0" brushRef="#br0" timeOffset="18132.6791">24472 14801 27 0,'0'-4'13'0,"-3"-5"-10"15,3 9 23-15,0 6-24 16,-4 7 0-16,1 6 2 16,-4 12 0-16,-4-3-4 15,4 10 0-15,0 0 3 16,3-1 1-16,1-2-1 16,3-4 1-16,3 0-1 15,4-2 0-15,0-1-1 16,8-3 1-16,-1-3-1 15,7-6 0-15,4-10-1 16,3-6 1-16,0-6-6 16,7-7 1-16,1-6-8 0,-1 0 0 15,4 1-3 1,-4-1 0-16</inkml:trace>
  <inkml:trace contextRef="#ctx0" brushRef="#br0" timeOffset="18525.8502">24998 14572 24 0,'3'-16'12'0,"4"-3"-13"0,0 13 18 0,1-3-16 15,2-1 1-15,8 1 0 16,-1 2 1-16,-3 1-3 16,4 0 0-16,0 0 3 15,-1 2 0-15,-2 1-1 16,-1 0 0-16,3 3 0 16,-3-3 0-16,1 0 0 15,2 0 0-15,1 0-1 16,-1 0 0-16,-2-1 0 15,-1-2 1-15,0 6-1 16,0-3 0-16,-4 0-1 16,5 0 1-16,-5 0-4 15,1 6 1-15,-4-3-8 16,0 0 1-16,0 3-2 16,0 0 1-16</inkml:trace>
  <inkml:trace contextRef="#ctx0" brushRef="#br0" timeOffset="18812.154">25146 14214 22 0,'-21'-15'11'0,"17"27"-8"0,4-9 18 0,-3 10-18 16,-1-1 0-16,-3 7 2 16,0 6 1-16,-3 3-8 15,2-3 1-15,5-3 4 16,3-3 0-16,7-3-3 16,0 0 0-16,4-7-7 15,6-3 0-15,4-6-3 16,1-6 0-16</inkml:trace>
  <inkml:trace contextRef="#ctx0" brushRef="#br0" timeOffset="18975.6606">25365 14202 30 0,'-7'0'15'0,"3"3"-15"0,4 3 26 16,-3 0-26-16,-1 7 1 15,1-1 0-15,-1 4 0 16,-3 6-4-16,0 3 1 15,-7 0-6-15,0 0 1 16,0 4-2-16,-4-1 0 16</inkml:trace>
  <inkml:trace contextRef="#ctx0" brushRef="#br0" timeOffset="19203.0527">24881 14823 31 0,'-7'15'15'0,"18"-24"-13"0,-8 9 30 0,5 3-29 16,2-6 0-16,4 0 1 15,4-4 0-15,3-2-6 16,11 0 1-16,0-7 4 16,-1-3 1-16,5-3-6 15,-1-3 0-15,0 0-4 16,0 0 0-16,-6 0-7 15,-1 0 1-15</inkml:trace>
  <inkml:trace contextRef="#ctx0" brushRef="#br0" timeOffset="19382.9258">25273 14496 34 0,'-21'19'17'0,"-14"28"-15"0,24-37 27 15,-7 12-27-15,-6 12 0 16,-5 1 0-16,1 12 1 15,0-3-4-15,3 3 0 16,4-7 1-16,3-5 0 16,4-1-6-16,4-5 0 15,-1-7-6-15,8-7 1 16</inkml:trace>
  <inkml:trace contextRef="#ctx0" brushRef="#br0" timeOffset="19550.8273">25047 14863 31 0,'-10'0'15'0,"48"13"-11"0,-27-10 23 0,0 6-26 16,-1 1 1-16,4 2 0 15,4-2 1-15,0-1-5 16,-1 1 1-16,8-4-2 16,3-9 0-16,-7-4-7 15,8-2 0-15</inkml:trace>
  <inkml:trace contextRef="#ctx0" brushRef="#br0" timeOffset="19846.3493">25531 14399 28 0,'-4'-9'14'0,"22"15"-15"0,-11-12 19 16,7-4-15-16,7 4 0 15,7 0 1-15,-3 0 1 16,3 2-7-16,0-2 1 16,-3 9 4-16,0 0 0 15,-4-3-1-15,-3 10 0 16,-4-1-1-16,-11 4 1 16,-3-1-1-16,-3 4 1 15,-4 6-1-15,-15 0 0 16,1 0-4-16,-3 0 0 15,-5-3-7-15,5-4 1 0,2-2-3 16,1-4 1 0</inkml:trace>
  <inkml:trace contextRef="#ctx0" brushRef="#br0" timeOffset="20117.9069">25552 14490 21 0,'7'0'10'0,"3"0"-7"16,-10 0 18-16,7 3-19 15,-3 4 0-15,-1-1 3 16,1 6 0-16,-4 4-6 16,0 3 1-16,-4 6 3 15,-3 3 1-15,0-6-1 16,0-3 0-16,4-3-2 16,-1-1 1-16,4-5-2 15,0-4 1-15,4-6-1 16,-1-3 1-16,4-10-2 0,0 1 0 15,4-1-2-15,-4-2 0 16,0-1-3-16,0 0 0 16,-3-3-5-16,-8 4 0 15</inkml:trace>
  <inkml:trace contextRef="#ctx0" brushRef="#br0" timeOffset="20325.776">25538 14431 25 0,'-15'3'12'0,"5"3"-11"0,6-3 20 15,1 7-18-15,-4 8 1 16,0 11 1-16,0 8 0 0,-4 16-7 16,-3 16 1-16,-7 4 4 15,3 2 1-15,-3 3-3 16,3 7 1-16,4-4-2 16,0-2 1-16,4-4-4 15,6-15 0-15,0-10-6 16,8-13 1-16,7-15-3 15,6-15 1-15</inkml:trace>
  <inkml:trace contextRef="#ctx0" brushRef="#br0" timeOffset="20747.4187">25866 14462 36 0,'-7'22'18'0,"-25"34"-27"0,21-40 36 16,-3 9-26-16,-3 10 0 16,-5 2 0-16,5-2 1 15,6-7-3-15,8-6 1 16,6-16 1-16,8-15 0 16,6-13-1-16,5-6 1 15,-1-10-1-15,0-3 1 16,0-3-1-16,-3 7 0 0,-1-1 0 15,1 4 1 1,0 5 0-16,-4 10 0 0,0 10 0 16,3 3 1-16,-2 12 0 15,-5 7 0-15,-3 12 0 16,-3 12 0-16,-4 14-1 16,-4 8 0-16,-3 16 1 15,-3-3 0-15,-5 4-1 16,-2-4 0-16,6 3-1 15,1-9 0-15,-1 0-3 16,4-10 0-16,0-9-7 16,3-6 0-16,1-16-3 15,3-15 0-15</inkml:trace>
  <inkml:trace contextRef="#ctx0" brushRef="#br0" timeOffset="21050.5303">25844 14594 29 0,'-7'-10'14'0,"25"1"-18"0,-18 9 23 16,7-3-18-16,0 0 0 15,0-1 0-15,0 4 0 16,0 0-1-16,0 4 0 16,-3-1 1-16,-4 3 1 15,-4 6-1-15,-3 7 0 16,0-3-1-16,0 0 1 0,-3-1-1 15,-1-5 0-15,11 2-1 16,-3-5 1 0,3-1 0-16,0-6 0 15,7-3 0-15,0-7 1 0,0 1-1 16,0-1 1-16,0 4-4 16,0 0 1-16,0 3-6 15,-7 3 0-15</inkml:trace>
  <inkml:trace contextRef="#ctx0" brushRef="#br0" timeOffset="21240.8499">25675 14879 29 0,'-28'19'14'0,"3"6"-9"16,25-19 22-16,7 0-25 16,-3-2 1-16,6 2 1 15,-3-3 0-15,8 3-5 16,2-3 0-16,1 1 4 15,3-8 0-15,-3-2-4 16,-1-10 1-16,4 1-5 0,-3-1 0 16,-4-9-7-16,-3 3 1 15</inkml:trace>
  <inkml:trace contextRef="#ctx0" brushRef="#br0" timeOffset="21426.1484">25785 14763 23 0,'-11'38'11'0,"7"18"-3"0,1-31 12 15,-1 3-16-15,-3 4 1 16,0 5 3-16,-3 4 0 0,-4-3-10 16,-1 2 1-1,-2-2 6-15,-4-3 0 0,3-1-2 16,4-9 1-16,3-9-9 16,1-4 1-16,3-12-8 15,3-9 0-15</inkml:trace>
  <inkml:trace contextRef="#ctx0" brushRef="#br0" timeOffset="21588.5602">25700 14979 35 0,'-28'-18'17'0,"-25"33"-12"16,39-12 24-16,-4 7-26 0,-10 5 0 16,-8 11 0-1,1 2 1-15,3-3-5 16,-3 3 0-16,3 7-1 15,4-1 0-15,3 7-10 16,4-4 0-16</inkml:trace>
  <inkml:trace contextRef="#ctx0" brushRef="#br0" timeOffset="25493.5133">27531 12922 19 0,'-4'-3'9'0,"4"6"0"16,0-3 9-16,0 0-15 0,4 3 1 16,-1 1 2-16,1 2 0 15,-1 6-7 1,4 4 0-16,0 0 4 0,1-4 1 15,-1 4-2-15,3-7 1 16,-3 1-5-16,4-4 1 16,-1-6-9-16,5-9 0 15</inkml:trace>
  <inkml:trace contextRef="#ctx0" brushRef="#br0" timeOffset="25805.2889">27760 12881 28 0,'-14'16'14'0,"-14"12"-15"0,21-21 16 0,-4-1-17 15,1 6 0-15,-1 4-7 16,0 0 1-16,1 3 6 16,-1-1 1-16,1-5-2 31,84 21 3-31,-159-55 1 15,78 33 1-15,0-6 5 16,3 1 0-16,4-7 3 16,4 0 1-16,-1-4-5 15,5-2 0-15,2-3-2 0,4-1 0 16,4-2-3 0,-1-1 0-16,1 1-6 15,0 2 1-15,10 7-7 0,-3-3 0 16</inkml:trace>
  <inkml:trace contextRef="#ctx0" brushRef="#br0" timeOffset="26003.3665">27524 13336 39 0,'-25'10'19'0,"11"-1"-19"0,14-9 31 0,3 3-30 15,5 0 0 1,-1 0 0-16,3-3 1 15,1 0-2-15,3-3 0 0,3-3-3 16,1 0 1-16,3-7-8 16,0-6 0-16,4 4-2 15,-4-4 0-15</inkml:trace>
  <inkml:trace contextRef="#ctx0" brushRef="#br0" timeOffset="26210.3098">27707 13217 26 0,'-35'25'13'0,"-4"22"-7"15,32-37 23-15,-4-1-25 16,1 3 0-16,3 4 2 16,0 0 0-16,3-4-7 15,1 1 1-15,3-1 4 16,7 1 1-16,0 0-2 16,0-4 0-16,3-3-1 15,1-3 1-15,0-3-6 16,-1 0 1-16,1-3-8 0,-1-3 0 15,1-3-4-15,0-4 0 16</inkml:trace>
  <inkml:trace contextRef="#ctx0" brushRef="#br0" timeOffset="26423.1185">27312 12900 46 0,'4'7'23'0,"3"8"-27"0,-7-12 43 0,7 1-39 15,0 5 0-15,0 0-4 16,0 1 1-16,3 5-6 16,1-2 1-16,3 0-5 15,-3-1 1-15</inkml:trace>
  <inkml:trace contextRef="#ctx0" brushRef="#br0" timeOffset="26945.9991">27206 13198 33 0,'-3'6'16'0,"10"-12"-16"16,-7 6 27-16,7 0-26 15,14 3 0-15,4 4 0 0,-1 2 1 16,1 0-3-16,-4 7 1 15,-3-3 1 1,-4 2 0-16,-7 1-1 0,-3 0 1 16,-4-1 0-16,-4-2 1 15,-3-4 0-15,-4 1 0 16,1-4 0-16,-8-3 1 16,4-3 0-16,0 3 0 15,3-3-1-15,4 0 0 16,7 0-1-16,4 0 0 15,6 0-2-15,1 0 1 16,3 0 0-16,4 0 0 0,3 0 0 16,-3-3 0-1,3 3 0-15,-4 0 0 0,-6 3 0 16,-8 7 1-16,-6 2-1 16,-8 4 1-16,-3 3 0 15,-10 0 1-15,-5-1 0 16,5 4 1-16,2-3 0 15,5 0 1-15,3-3 0 16,3-4 1-16,4 1-1 16,11-1 0-16,13-2-1 15,4-7 1-15,11 0-2 16,7-6 0-16,0 0-1 16,3-7 1-16,4-2-6 15,0-1 1-15,3 1-10 16,1-1 0-16,13-3-6 15,-10 1 0-15</inkml:trace>
  <inkml:trace contextRef="#ctx0" brushRef="#br0" timeOffset="27563.1431">27951 13060 29 0,'-11'19'14'0,"15"0"-5"0,-4-3 15 16,0-1-22-16,7 7 0 16,3-6 2-16,-3 6 1 15,7-3-5-15,4-1 0 16,-4-8 5-16,0-1 0 15,0-2-1-15,0-4 1 16,1-6-1-16,2-4 0 0,-3-2-1 16,0-4 0-16,1-2-2 15,-1 2 1-15,-4-3-3 16,1-2 1 0,-1-1-6-16,-3 0 1 0,0-3-6 15,-3 0 1-15,0-3-6 16,-1 3 1-16</inkml:trace>
  <inkml:trace contextRef="#ctx0" brushRef="#br0" timeOffset="27744.7939">28148 12891 28 0,'-7'0'14'0,"7"9"-6"16,0-2 20-16,0 2-25 16,-3 10 0-16,-1 9 1 15,1 7 1-15,-1 2-7 16,0 13 1-1,-3 13 0 1,0-13 0-16,0-3-8 0,0-9 1 16,7-10-4-16,0-6 1 15</inkml:trace>
  <inkml:trace contextRef="#ctx0" brushRef="#br0" timeOffset="28057.4748">27933 13280 37 0,'-11'28'18'0,"1"16"-17"0,10-32 34 0,0 7-31 15,0 0 1-15,3 6 2 16,4 0 1-16,4 3-10 16,3-2 0-16,11-5 7 15,-8 1 0-15,1-6-3 16,0-7 1-16,-1-9-1 15,1-3 0-15,3-6-1 16,0-4 0-16,-3 1 0 16,3-4 0-16,-7-3 0 15,0 4 0-15,-3-1 0 16,-4 0 1-16,-4 4-6 16,1-1 1-16,0 4-9 15,-1 9 0-15,4-3-5 16,0 3 0-16</inkml:trace>
  <inkml:trace contextRef="#ctx0" brushRef="#br0" timeOffset="28823.2381">28490 13167 22 0,'4'-3'11'0,"-4"-7"-4"16,7 13 10-16,-7-3-14 16,3 13 0-16,-3 0 2 0,0 12 1 15,-3-3-7-15,-4 3 0 16,3 3 5-16,-3 0 1 16,-7 0-2-16,-3 4 1 15,-1-7 0-15,0 0 0 16,4-9-1-16,-3-4 1 15,9-3-1-15,-2 1 0 16,3-7-1-16,0-6 0 16,3-10-2-16,1-5 0 0,3-4 0 15,3 0 0-15,8-3 0 16,3-1 0-16,4 1 0 16,-1 3 0-1,-3 0 1-15,-3 7 1 16,10-1-1-16,0 7 1 0,-3-1-1 15,0 10 0-15,-1 0 1 16,-3 7 0-16,4-1-1 16,-4 13 1-16,0-4-1 15,-3 1 1-15,-8 3 0 16,4 3 1-16,-3 0-2 16,-4 3 1-16,0 0-5 15,0 0 1-15,0-6-10 16,0 0 1-16,0-4-7 15,14-5 0-15</inkml:trace>
  <inkml:trace contextRef="#ctx0" brushRef="#br0" timeOffset="30370.7161">28910 12856 24 0,'-17'-18'12'0,"41"-1"-7"0,-13 12 13 16,-1-2-15-16,4 6 0 15,4 0 0-15,0 3 1 0,3 3-6 16,0 3 1-16,0 7 3 16,4-4 1-16,-7 4-2 15,-1 2 1-15,-6 10-1 16,-4 4 0-16,-4 5 0 16,-10 7 1-16,-7 3-2 15,0 3 1-15,-7 3-1 16,-4-9 1-16,1-7-2 15,-1-5 0-15,7-11-3 16,1-2 0-16,-1-7-3 16,7-9 0-16,1-6-4 0,-1-9 1 15</inkml:trace>
  <inkml:trace contextRef="#ctx0" brushRef="#br0" timeOffset="30805.9924">28871 13029 23 0,'-3'-16'11'0,"6"7"-9"0,1 12 18 16,-1 0-17-16,1 0 1 15,3 3 1-15,-3 4 1 16,6-4-7-16,-3 7 0 16,-10 2 5-16,-1 4 0 15,-6 3-2-15,6 0 1 16,-3-6-2-16,3 3 1 16,-3-7-1-16,4-2 0 15,-1-7-1-15,4-3 1 16,4-10-2-16,6-2 0 15,15-13-3-15,0-10 1 0,10 1-3 16,0 2 1-16,1-2-1 16,-8-1 1-16,7 1 0 15,-7 6 0-15,-3 2 4 16,-4 8 0-16,-3 5 2 16,-4 7 1-16,-3 9 1 15,-4 6 0-15,3 7 1 16,-10 0 0-16,0 9-1 15,0 3 1-15,0 7-2 16,0-1 0-16,0 4-1 16,-3-4 1-16,-4-2-1 15,0-7 0 1,-4 6-4-16,4-9 0 16,0-3-4-1,0-10 0-15,-4-9-3 16,8 0 1-16</inkml:trace>
  <inkml:trace contextRef="#ctx0" brushRef="#br0" timeOffset="31091.629">29087 13032 29 0,'-4'-16'14'0,"22"-9"-15"0,-8 19 27 0,4-3-25 16,-3 2 0 0,0 1-1-16,3 3 1 0,-4 0-1 15,8 3 0 1,-8 9 1-16,-3 4 0 15,-3 2-1-15,-4 7 0 16,-4 7 1-16,-3 2 0 0,0 7-1 16,-7-10 1-16,4-3-1 15,-4 0 1-15,-4-6-1 16,4-7 0-16,0 1-2 16,3-7 1-16,1-3-3 15,6-6 0-15,0 0-1 16,1 3 1-16,3 0-4 15,0 3 0-15,0-3 0 16,0 0 1-16</inkml:trace>
  <inkml:trace contextRef="#ctx0" brushRef="#br0" timeOffset="32065.4428">29058 13258 12 0,'0'6'6'0,"-14"0"0"15,14-6 8-15,-3 3-13 0,3 4 1 16,-7-4 1-16,0 6 0 15,3-2-3-15,-3-1 0 16,0 0 2-16,0-3 1 16,-4 0 0-16,8 0 0 15,-4 1 0-15,-4-1 0 16,8 0-1-16,-1 0 1 16,-7 0-1-16,8 3 0 15,-4 1-1-15,3-1 0 16,-3 0-1-16,0 1 1 15,0-1-1-15,0 0 1 0,4 0-1 16,-1-3 1 0,1 1-1-16,-4-1 0 0,7 0 0 15,-4 0 1-15,4-3-1 16,0 0 0-16,0 0 0 16,0 0 1-16,0 0-1 15,0 0 1-15,4-6-1 16,-4 6 1-16,0-7-1 15,10 4 0-15,1-3-1 16,-1 3 1-16,1-3 0 16,3 3 0-16,0-1-1 15,-3-2 1-15,-1 3 0 16,-3-3 1-16,4 3-1 16,-1-1 0-16,-2 4 0 15,-1-3 0-15,-7 3 0 16,0 0 0-16,0 0-1 0,3-3 1 15,4 3-1-15,0-3 1 16,0 3-1-16,0-3 0 16,4 0-1-16,-4 0 1 15,0-1-1-15,0 4 0 16,0 4 1-16,-3-8 0 16,-4 4 1-16,7 4 0 15,-4-1-1-15,8 0 1 0,-4 0 0 16,0 0 1-16,0 0-2 15,0 0 1 1,0 4 0-16,-3-4 0 0,-4 0 0 16,7 0 1-1,-4 3-1-15,-3-2 0 0,0-1 0 16,0 0 0-16,-3 3 0 16,-4 0 0-16,3 1 0 15,-6-1 0-15,-5 3 0 16,-6-2 0-16,7-4-1 15,-4 0 1-15,1 0 0 16,3-3 0-16,3-3-1 16,8 0 1-16,3 0 0 15,7-4 0-15,0-2 0 16,7 3 0-16,0-1 0 16,4 1 0-16,-4 3 0 15,-4 3 0-15,-3 3 0 0,-3 6 0 16,-4 4 1-16,-4 3 0 15,-3-1 0-15,0 1 0 16,-3 3 1-16,6-3 0 16,1-1-1-16,3 1 1 15,3-4-1-15,1 4 0 16,6-3-1-16,-3-7 1 16,4 0-3-16,-1-6 1 15,1-3-7-15,0-3 1 16,-1-7-3-16,11 7 0 0</inkml:trace>
  <inkml:trace contextRef="#ctx0" brushRef="#br0" timeOffset="32836.1978">29358 13104 29 0,'-7'-3'14'0,"14"3"-13"16,-7 0 25-16,7-3-24 0,0-7 0 15,0 1 1-15,4-4 0 16,0-2-4-16,6 2 0 16,1-6 1-16,3 1 1 15,4-1-5-15,-8 0 0 16,-6-3-6-16,7 3 1 0,-11-3-1 15,-4 3 0-15</inkml:trace>
  <inkml:trace contextRef="#ctx0" brushRef="#br0" timeOffset="33163.3239">29499 12794 28 0,'-28'9'14'0,"3"35"-12"0,18-28 29 0,4 9-28 16,-4 12 0-16,-4 14 2 15,1 5 1-15,-1 0-8 16,0 1 1-16,4-7 4 15,7-3 0-15,0-3-1 16,0-6 1-16,11-7-3 16,0-6 0-16,3-9-2 15,7-4 0-15,7-5-2 16,-7-7 1-16,0-7-2 16,-3-5 1-16,0 2 1 15,-11 1 0-15,3 0 4 16,-10-1 0-16,-3 4 3 15,-8 3 1-15,-10 0 0 16,-4 3 1-16,4 3-1 0,-7 3 1 16,0 0-3-16,-4 1 1 15,7-4-4 1,1 0 0-16,2-6-7 0,5-7 0 16,6 1-7-16,8-13 0 15</inkml:trace>
  <inkml:trace contextRef="#ctx0" brushRef="#br0" timeOffset="33316.2239">29517 12787 40 0,'14'-15'20'0,"0"15"-18"0,-10-3 29 0,6 3-30 16,1 0 0-16,-1 3 1 16,5 3 0-16,-1 0-7 15,10 4 1-15,1 2-8 16,3 4 1-16</inkml:trace>
  <inkml:trace contextRef="#ctx0" brushRef="#br0" timeOffset="34664.8388">29937 12778 27 0,'10'0'13'0,"1"6"-5"0,-11-6 12 15,14 3-19-15,-7 1 0 16,0-1 0-16,4 0 1 15,6 3-5-15,-6 3 1 16,-4-2-1-16,0 2 0 16,-10 1-3-16,-5 2 1 0,-2 1-1 15,-1-1 0-15,-3 1 3 16,-3-1 0-16,-12-2 4 16,8 2 0-16,-7-2 5 15,7-4 0-15,0 6 1 16,3-2 0-16,4-1 0 15,3-2 0-15,4 2-3 16,4-3 0-16,3 1-2 16,7-1 0-16,3-9-1 15,8 0 0-15,3 3-1 16,0-4 0-16,4-5-1 16,7 3 0-16,3-1-2 15,-10 1 1 1,-4 6 0-1,-11 0 0-15,-2 3-1 16,-16 0 1-16,-2 4 1 0,-1-1 1 16,1 0 0-16,-8 10 1 15,-3 0 1-15,0 6 0 16,0-4 1 0,-1 1 0-16,1 0-1 0,4 3 1 15,-1-6-1-15,7 2 1 16,1-5-2-16,3 0 0 15,3-1 0-15,4-3 0 16,4-5-1-16,3-1 1 16,3-10-2-16,12 4 1 15,-5-6-2-15,4 0 1 16,1-1-2-16,2 1 1 16,1-1-1-16,7 1 1 0,-15-1-1 15,4 1 1-15,-6 3 1 16,-5 6 1-16,-6-3-1 15,-4 3 1-15,-4 6 0 16,-10 0 1-16,0 0-1 16,-4 7 1-16,1 3-1 15,-15 3 1-15,7-1 0 16,-3 1 0-16,-4 0 0 16,4 0 1-16,3-4-1 15,4 1 0-15,0-3 1 16,3-1 0-16,8-2-1 15,-1-4 1-15,11-3 0 16,0 0 0-16,7-3-1 16,7 0 1-16,4-9-1 15,3-4 1-15,4-6-1 0,0 1 0 16,6-4-3-16,-2 0 1 16,-1 0-2-16,11 6 0 15,-11 4-1-15,-14 5 1 16,0 4-1-16,-7 9 1 15,-14 10 2-15,0-3 0 16,-11 12 2-16,4 0 0 16,-3 0 1-16,-1 0 1 15,4-3-1-15,3-3 0 0,4-4 1 16,4-2 0-16,3-4-1 16,3-6 0-1,4-6-1-15,4-3 1 16,-1-3-1-16,8-1 1 0,3-5-2 15,-7 2 0-15,7 0-2 16,-10 7 1-16,-4 3-1 16,-10 6 0-16,-4 0-1 15,-4 4 1-15,-7 2-1 16,4 7 1-16,-3 3 0 16,-5-1 1-16,5 4 0 15,6-3 0-15,1-3 0 16,-1-4 0-16,4-2 0 15,3-1 1-15,-3-3 0 16,7 4 0-16,7-4-1 16,-3-3 0-16,7-3-2 15,3 0 0-15,0 0-3 16,-4-3 1-16,11 0-3 0,1 0 0 16,-5-3-1-16,-6 2 0 15</inkml:trace>
  <inkml:trace contextRef="#ctx0" brushRef="#br0" timeOffset="34919.8861">29979 13477 24 0,'-3'-3'12'0,"-1"-6"-16"0,4 9 23 0,4-7-18 16,-4 7 1 0,3-6-1-16,-3 6 1 0,0 0-2 15,0 0 0-15,4 0 2 16,-1 0 1-16,1 3 0 15,-4 4 1-15,0-1 0 16,0 3 0-16,-4 7 0 16,-3 6 0-16,0 9-2 15,-7 7 1-15,0 3-1 16,0 9 0-16,0 0-7 16,-4-3 0-16,7 3-7 15,8 7 1-15</inkml:trace>
  <inkml:trace contextRef="#ctx0" brushRef="#br0" timeOffset="39360.7589">20472 16604 23 0,'-14'22'11'0,"3"-13"-3"0,11-9 11 0,0 0-15 16,7-3 0-16,0-7 2 15,4-8 0-15,3-4-8 16,3-6 1-16,5-1 4 16,-1-2 1-16,14 0-2 15,0 2 0-15,-3 7 1 16,0 7 0-16,-4 5-1 15,0 4 1-15,-7 12 0 16,-6 7 1-16,-8 6 0 16,-7 9 0-16,-7 0-2 15,-4 10 1-15,-14-10-1 16,1 3 0-16,-1 1-1 0,-3 2 0 16,-1 1 0-16,1 5 0 15,0-8 0-15,0-10 0 16,0 3-2-16,3-9 0 15,4-7-7-15,0-6 1 16,3-9-8-16,7-4 0 16,8 1-1-16,3 0 0 15</inkml:trace>
  <inkml:trace contextRef="#ctx0" brushRef="#br0" timeOffset="39530.5674">20472 16644 27 0,'7'0'13'0,"10"16"-4"16,-13-6 24-16,-1-1-30 15,1 7 1-15,-1-4 2 16,1 4 0-16,3 0-8 16,0-4 1-16,4 1 1 15,3-4 1-15,3-6-8 16,5-3 1-16,9-9-7 16,5 2 1-16</inkml:trace>
  <inkml:trace contextRef="#ctx0" brushRef="#br0" timeOffset="40235.4313">20944 16240 27 0,'-3'-9'13'0,"3"27"-3"0,0-8 18 16,0-1-26-16,-7 13 1 16,3 13 1-16,1 12 0 15,-1 6-5-15,-3-3 0 16,0 3 3-16,-3 1 0 15,3-1-1-15,-4-6 1 16,4-6-2-16,-4-7 1 16,4 1 0-16,0-10 1 0,0-13-2 15,0-2 0 1,0-10 0-16,0-13 0 0,0-15-1 16,0-6 1-16,7-10-2 15,3-16 1-15,4-3 0 16,4 10 1-16,7 3-1 15,-1 9 1-15,4 7-1 16,1 2 0-16,-1 1 0 16,7 9 1-16,-3 3-1 15,-1 7 1-15,-2 5 0 16,-1 7 0-16,-4 4 0 16,-6 8 1-16,-4 13 0 15,-7 16 0-15,-4 9 0 16,-3-3 0-16,-3-3 1 15,-1-3 0-15,-3-4-3 16,4-8 0-16,-1-4-1 0,0-10 0 16,1-5-2-16,-1-10 1 15,1-10-1-15,3-5 0 16,3-10 1 0,4-4 1-16,0-2-1 0,4 6 1 15,-1 3 2-15,4 6 0 16,0 7 1-16,0 9 0 15,-3 9 1-15,-4 13 1 16,-4 3 2-16,-3 7 1 16,0 2-1-16,0 1 0 15,0 9 0-15,0-10 1 16,0-3-3-16,3-5 1 0,1-1-2 16,-4-7 0-16,7-2-1 15,7-3 1-15,0-10-4 16,4-3 1-16,3 0-5 15,7-10 1-15,3-12-8 16,5 1 1-16,17-1-3 16,-1-7 0-16</inkml:trace>
  <inkml:trace contextRef="#ctx0" brushRef="#br0" timeOffset="40492.19">21484 16108 38 0,'-39'3'19'0,"32"4"-28"0,7-7 36 16,7 0-26-16,-3 3 0 16,3 0 1-1,0 3 0-15,4-3-3 0,6 0 1 16,1-3-2-16,3 0 1 15,-3 0-4-15,-4 0 0 16,-4 4-5-16,-3 2 0 16,-7 6 0-16,-3 4 0 15</inkml:trace>
  <inkml:trace contextRef="#ctx0" brushRef="#br0" timeOffset="41297.4235">21364 16400 22 0,'-74'53'11'0,"-25"7"-6"0,85-48 23 0,0 4-24 16,0 0 0-16,3-4 2 15,1-2 0-15,6-4-7 16,4-6 0-16,7-6 6 16,11-10 0-16,14-12-2 15,10-4 0-15,7-5-2 16,1 2 1-16,-1 1-1 16,1-1 0-16,3 7-1 15,-4 3 1-15,-3 6-1 16,-4 3 0-16,1 7 0 15,-8 3 1-15,-3 3-1 16,-11 6 0-16,-7 3 0 16,-11 0 1-16,-6 7-3 15,-4-1 0-15,-4 4-3 0,-6 3 1 16,-5 6-4 0,-2 0 0-16,-5-3-2 15,1-6 1-15,0-1-1 16,0-5 0-16,-4-7 2 15,0 0 1-15,4 0 4 0,-4 7 1 16,8-1 4-16,-1 0 1 16,0 4 4-16,-7 3 0 15,1-1 2-15,2 1 0 16,5 3-1-16,6 0 1 16,4-10-4-16,3 0 1 0,4 1-3 15,4-7 1-15,17-6-2 16,4-7 0-16,10-2-2 15,0-4 1-15,7 1-1 16,-3-4 1-16,0 0-1 16,-4 3 0-16,-3 4 1 15,-1 2 0-15,-9 7-1 16,-5 9 1-16,-6 7 0 16,-8 6 0-16,-3 3 0 15,-11 6 0-15,-10-3-1 16,-3 3 1-16,-8 0-1 15,0-2 1-15,4-5-2 16,3-5 0-16,7-3-1 16,0-7 1-16,8-6-2 15,3-13 0-15,10 4-1 16,4-4 0-16,7-5 1 16,11 2 1-16,3 0 0 15,0 4 0-15,-3 5 1 0,-1 7 0 16,-2 0 2-16,-5 4 0 15,-3-1 0-15,-7 3 1 16,0 0 0-16,0 1 0 16,0-4 0-16,0 3 1 0,0-6-5 15,7 0 1 1,4-6-5-16,7-4 0 16,6-9-5-16,1-6 0 0,0 0-1 15,-1 0 1-15</inkml:trace>
  <inkml:trace contextRef="#ctx0" brushRef="#br0" timeOffset="42063.8328">21558 16375 18 0,'7'-3'9'0,"7"-7"-7"0,-7 10 17 0,1 3-16 15,-1-3 0-15,0 7 2 16,0-4 1-16,-4 3-7 16,1 3 0-16,-1-2 4 15,-3 5 1-15,-3-2-2 16,-1 2 0-16,1-2 0 15,-4-1 0-15,0 0-2 16,0-2 1-16,-1-4-1 16,1-3 1-16,0-3-1 15,4 0 0-15,3-4-1 16,3 1 1-16,-3 6-1 16,7-3 1-16,0 0-2 15,1 3 1-15,-1 6-2 16,-4 3 1-16,-3 1-1 0,0 2 1 31,-14 20-1-31,0-4 1 16,0-6 2-16,-4 0 0 15,0-3 2-15,-3-1 0 16,4-2 1-16,-1-3 1 16,0 2 0-16,1-2 0 15,10-1-2-15,3-5 0 16,4-4-1-16,7-3 1 0,7-6-1 15,-3-7 0-15,3 4-1 16,0-7 0-16,4-3 0 16,-1-6 1-16,-2 0-2 15,-1 0 0-15,-4 6 0 16,1 7 0-16,-4 5-1 16,-7 10 0-16,-4 4 1 15,1 18 0-15,-4 0 1 16,-4 3 0-16,1 7 0 15,-1-1 1-15,4 4-1 16,0-10 1-16,0 0-1 16,3 7 1-16,1-7-1 15,3-6 0-15,0-3 0 16,0-7 1-16,0 1-1 16,0-10 0-16,0-3-1 15,0-6 1-15,-4-4 0 0,1 7 0 16,-4-3-1-16,-4-1 1 15,-7 7 0-15,-3 7 1 16,4 2 1-16,-1 1 1 16,4 2 0-16,3-2 1 15,4-4 0-15,7 0 0 16,11-9-1-16,7-6 0 16,-1-4-2-16,4-6 0 15,11-3-7-15,3-9 0 16,8-4-8-16,-1 4 1 15</inkml:trace>
  <inkml:trace contextRef="#ctx0" brushRef="#br0" timeOffset="42694.0117">21851 16306 20 0,'-39'0'10'0,"39"3"-1"0,0-3 4 16,7 0-9-16,0 0 1 16,4 0 2-16,7-3 0 15,3-3-10 1,3-4 1-16,1 1 6 0,0-4 0 15,-4 1-3-15,-3-1 1 16,-1 4-2-16,-3 2 1 16,0 1-1-16,-3 6 1 15,-7 6-1-15,-4 4 1 16,-4 2-1-16,-3 4 1 16,-11 6-1-16,-3 3 0 15,-7 10 2-15,-7 5 1 0,-1-2 1 16,1 0 0-1,7-4 0-15,7-3 0 0,3-5 0 16,8-8 1-16,6-2-3 16,11-7 0-16,7 1-1 15,11-10 0-15,0-10-2 16,6-8 0-16,1-4-3 16,0-3 1-16,-4-1-3 15,-3 1 1-15,-4 10-1 16,-7-1 0-16,0 7 1 15,-3 5 1-15,-4 4 3 16,-4 7 1-16,-3-1 2 16,0 7 0-16,-3-1 0 15,-1 1 1-15,4-4 0 16,0 4 0-16,0-4-2 16,0 0 1-16,4-2-5 15,-1-1 1-15,1-3-5 0,-1 3 0 16,1 1-5-16,-4 2 0 15</inkml:trace>
  <inkml:trace contextRef="#ctx0" brushRef="#br0" timeOffset="42891.8621">22013 16554 27 0,'-14'0'13'0,"11"3"-8"0,3 0 20 0,0 3-23 15,-4 3 1-15,-3 7 1 16,4 0 0-16,-4 3-6 15,3 3 1 1,-3 3 3-16,3 6 1 0,4-6-4 16,0 0 0-1,0-6-4-15,0-3 0 0,7-4-5 16,4 1 0-16</inkml:trace>
  <inkml:trace contextRef="#ctx0" brushRef="#br0" timeOffset="43205.6857">21862 16767 29 0,'-11'-3'14'0,"22"-13"-11"15,-4 10 21-15,3-1-24 16,4-2 1-16,4-4-1 16,3 7 1-16,0-3-1 0,-3 2 0 15,-4-2 0 1,-3 9 0-16,-4 9 0 15,-4 4 0-15,-3 6 0 16,-3 3 0-16,-4 0 1 0,-4 3 1 16,1 0 1-16,-5-3 1 15,5-3 0-15,-4-4 1 16,7-5-1-16,3-1 1 16,4-3-3-16,7-12 1 0,11-3-5 15,-4-4 0 1,4-6-6-16,3-6 0 0,3-3-5 15,1 3 0-15</inkml:trace>
  <inkml:trace contextRef="#ctx0" brushRef="#br0" timeOffset="43390.7043">22165 16557 34 0,'-14'15'17'0,"-7"35"-17"15,17-43 27-15,-3 2-27 16,0 4 1-16,4 2-1 15,3-2 1-15,0-1-2 16,3-5 1-16,4-7-3 16,0-7 1-16,4-2-7 15,-1 0 1-15,1-13-2 16,0-7 0-16</inkml:trace>
  <inkml:trace contextRef="#ctx0" brushRef="#br0" timeOffset="43732.0867">22250 16196 31 0,'0'-3'15'0,"3"12"-12"0,-3-6 31 16,0 4-31-16,0 5 0 15,0 4 3-15,0 3 0 16,0 12-7-16,0 10 1 16,0 9 5-16,0 6 0 15,0 1-1-15,0 3 0 16,0-1-1-16,0 1 0 15,0 2 0-15,0-5 0 16,0-4 0-16,0-6 1 16,0 0-1-16,-3-9 1 0,-1-7-1 15,-3-6 1-15,-3-3-1 16,-1-15 0-16,0 2-1 16,-3-3 1-16,-3-15-2 15,-5-4 1-15,-2-9-3 16,-1-3 1-16,7-3-8 15,4 3 1-15,7 6-11 16,11 0 1-16,6 16-4 16,-13 0 0-16</inkml:trace>
  <inkml:trace contextRef="#ctx0" brushRef="#br0" timeOffset="44695.9392">22557 16497 21 0,'-4'19'10'0,"8"31"-3"0,-8-34 11 0,-3-1-17 16,3 7 1-16,-3 3 2 16,0 1 1-16,-3 5-5 15,-4-6 0-15,0 0 3 16,-1-3 1-16,-2-6-1 15,-4-4 1-15,3-2-2 16,-7-1 1-16,1-6-2 16,2-9 1-16,5-10-1 15,6-9 0-15,4-3-1 16,18-10 1-16,10-6-2 16,4 0 1-16,6 1 0 15,5 5 0-15,-1 3-1 16,-7 7 1-16,0 3 0 15,-3 9 0-15,0 7 0 16,-4 0 1-16,-3 9 1 0,-1 0 0 16,-3 15 0-16,-3 4 0 31,-15 22 1-31,-3-3 0 16,0-1-2-16,0-2 1 15,0-4-8-15,0-6 0 16,4 3-8-16,6-9 1 15</inkml:trace>
  <inkml:trace contextRef="#ctx0" brushRef="#br0" timeOffset="45012.3445">22779 16378 42 0,'-46'31'21'0,"35"-6"-20"15,11-22 33-15,4 1-30 16,3 2 0-16,7 0 2 16,4-3 0-16,13-6-8 15,12-3 0-15,3-7 5 16,3-5 1-16,-3-4-4 15,-11-7 1-15,-3 11-6 16,0-8 1-16,-8 1-4 16,-2 0 0-16,-5 3-5 0,-6 0 0 15,-8 0-2 1,1 4 1-16</inkml:trace>
  <inkml:trace contextRef="#ctx0" brushRef="#br0" timeOffset="45159.8513">23107 16077 30 0,'-14'19'15'0,"-14"21"-10"0,21-24 28 15,-4 9-30-15,-3 10 1 0,-4 12 2 16,-3 12 0 0,-7 13-8-16,-4-3 1 15,7 7 4-15,4-4 1 16,4 0-8-16,6-3 1 16,7-19-10-16,26-9 0 0</inkml:trace>
  <inkml:trace contextRef="#ctx0" brushRef="#br0" timeOffset="45355.4936">23234 16557 35 0,'-21'31'17'0,"10"-3"-14"16,8-18 22-16,-1 5-25 15,-3 4 1-15,0 16 0 16,0-4 1-16,3-3-4 15,1 4 1-15,3-1-4 16,0-3 0-16,3 0-5 16,8-9 0-16</inkml:trace>
  <inkml:trace contextRef="#ctx0" brushRef="#br0" timeOffset="45521.6291">23170 16381 38 0,'-28'9'19'0,"25"-18"-27"0,3 9 34 0,0 0-30 16,0 0 1-1,3-6-10-15,4-4 0 16,7 10 12-16,4 0 0 0</inkml:trace>
  <inkml:trace contextRef="#ctx0" brushRef="#br0" timeOffset="45923.4107">23209 16695 31 0,'-14'28'15'0,"14"-12"-16"15,0-16 29-15,0 0-27 16,7-7 0-16,4-5 1 16,3-1 0-16,4-3-3 15,-1-5 1-15,1-5 1 16,-1 4 1-16,1 4-1 15,-4 2 1-15,-3 7 0 16,-4 9 1-16,-4 3 1 16,-3 9 0-16,0 1 0 15,0 2 1-15,0 1-2 16,0-3 1-16,0 6-1 0,0-7 0 16,7 1-2-16,0-10 0 15,11-3-1-15,3-3 1 16,4-4-1-16,7-5 1 15,-8 6-1-15,-2 2 1 16,-5-2-1-16,1 6 1 16,-8 0-1-16,-3 0 1 0,1 0-1 15,-8 10 0-15,-4-1-3 16,-3 7 0 0,0-1-7-16,0-2 1 0,3-4-7 15,11 4 1-15</inkml:trace>
  <inkml:trace contextRef="#ctx0" brushRef="#br0" timeOffset="46209.1808">23654 16713 25 0,'0'-3'12'0,"7"-19"-7"16,-4 13 13-16,1 3-16 16,-1-7 0-16,4 1 1 15,1-7 0-15,-5 0-4 16,-3 6 1-16,0 1 2 15,-3 12 1-15,-5 3-1 16,-2 6 1-16,-4 10 0 16,-4 3 0-16,4 0 0 15,3 9 1-15,4-2-1 16,7-4 1-16,7-6-1 16,4-1 0-16,3-2-2 0,0-3 1 15,0-4-5-15,4-3 0 16,0-3-10-16,3 7 1 15,0-1-2-15,-3-2 1 16</inkml:trace>
  <inkml:trace contextRef="#ctx0" brushRef="#br0" timeOffset="57723.2743">20539 10740 21 0,'-18'6'10'0,"0"35"-1"0,15-32 10 0,-1 4-15 16,1-1 1-16,-1-2 3 16,1-7 0-16,3-6-10 15,0-4 1-15,7-8 7 16,3-1 0-16,5-6-2 16,2-6 1-16,4-10-2 15,15 7 1-15,6-7-1 16,0-6 0-16,8 0-2 15,-8-3 0-15,0 0 0 16,-6 0 1-16,-1 13-1 16,-7 12 1-16,4 9-1 15,-7 13 1-15,-4 10 0 16,-4 12 1-16,-3 6-1 0,-3 6 1 16,-4 1-1-16,-3 6 0 15,-4 3-4-15,-4-10 0 16,1 7-6-16,-1-4 1 15,-3 1-7-15,3-3 0 16,1-4-4-16,3-6 0 16</inkml:trace>
  <inkml:trace contextRef="#ctx0" brushRef="#br0" timeOffset="58249.0177">20895 10548 34 0,'0'0'17'0,"0"-3"-16"0,0 6 30 0,0 7-28 15,0 6 0-15,-3 12 3 16,-1 3 0-16,-3 19-7 16,3 16 0-16,-3 9 5 15,0 1 0-15,-3 5-2 16,-1 13 1-16,1 16-2 15,-5 9 1-15,-2 10-1 0,3 2 0 16,-15 23 0-16,5 3 1 16,6-10-1-1,0 23 1-15,4-14-1 16,4-14 1-16,-1 8-1 0,4 4 0 16,0 6 0-16,0-19 0 15,0 19 0-15,-4 0 0 16,1-4 0-16,3-15 0 15,0 1 0-15,3-14 0 16,4-24 0-16,0-17 1 16,4-8-2-16,-4-7 1 15,3-9 0-15,-3-7 0 16,4-12-1-16,-4-6 1 16,3 2-1-16,-3 4 1 15,4-3-1-15,-4 3 0 0,3-6-3 16,1-7 1-1,-4 0-4-15,0-6 0 16,0-6-5-16,0-6 1 0,0-20-6 16,0-2 1-16,-7-3-1 15,-4-7 1-15</inkml:trace>
  <inkml:trace contextRef="#ctx0" brushRef="#br0" timeOffset="58896.2782">20546 14572 13 0,'3'0'6'0,"4"-3"1"0,-7 3 7 0,4 0-12 16,-1 0 0-16,1 0 3 15,-1 3 0-15,-3 0-5 16,0 3 0-16,0 0 6 15,0 7 0-15,0-4-1 16,0 4 1-16,0-13-1 16,0 9 1-16,0 10-1 15,0 12 0-15,0 10-1 16,-3 13 0-16,3-20-1 0,0-3 1 16,0 1-2-16,0 5 0 15,0-2-1 1,0-1 1-16,0 1-1 0,0-4 0 15,0-3-3 1,-4-6 1-16,4-3-4 0,0-3 1 16,0-7-5-16,-3-6 1 15,-1-6-5-15,1-3 1 16,-1-3-2-16,4-4 1 16</inkml:trace>
  <inkml:trace contextRef="#ctx0" brushRef="#br0" timeOffset="59286.8136">20387 14961 26 0,'-11'-10'13'0,"15"32"-6"15,0-19 23-15,-4-3-26 16,3-9 1-16,1 6 4 15,-1 3 0-15,4 3-10 16,0 6 0-16,-3 7 7 16,-1 6 1-16,4 6-2 15,0 3 0-15,4-6-2 0,-4 4 1 16,0 5 0-16,4 1 0 16,-1-4-1-1,4-6 0-15,0-9 0 0,1-4 0 16,-1-8 0-16,-4-11 1 15,4-5-2 1,-3-1 1-16,3 1-1 0,-3-1 0 16,3-6-1-16,7-9 1 15,4-3-9-15,3-4 1 16,0 1-11-16,7 9 1 16,4-7-6-16,-21 4 1 15</inkml:trace>
  <inkml:trace contextRef="#ctx0" brushRef="#br0" timeOffset="61550.6583">20334 12888 25 0,'-10'3'12'0,"6"9"-2"0,0-5 12 16,1 2-19-16,-4 4 0 15,0-7 2-15,-4-3 0 16,4 10-6-16,0 2 0 16,0 4 4-16,4 0 1 15,-1-3-1-15,0-7 0 16,4-3-1-16,0-6 1 15,4-9-2-15,7 6 1 16,-1-7-1-16,4-5 0 16,0-4-1-16,1-6 0 15,-1-7 0-15,3-2 0 16,1 6 0-16,0 9 0 0,-1 0 0 16,-3 6 1-16,-3 7 0 15,-1 19 0-15,-6 6 0 16,-8 6 1-16,1 3-1 15,-4-12 1-15,3 12 0 16,1-6 1-16,-1 3-1 16,1-9 0-16,3-7-1 15,0-6 1-15,3-9-1 16,8 9 1-16,3-9-2 16,0-10 1-16,7-6-1 15,4-6 1-15,3-7-1 16,7 1 0-16,4 12 0 15,0 3 1-15,0 6 0 16,-4 1 0-16,0 6 1 0,-6 9 1 16,-5 6-1-1,-6 13 1-15,-4 0-1 0,0 3 0 16,-3 0-5-16,-4-3 0 16,3-15-12-16,5-1 1 15,2-3-5-15,8 0 1 16</inkml:trace>
  <inkml:trace contextRef="#ctx0" brushRef="#br0" timeOffset="72825.4072">21643 10197 13 0,'3'-6'6'0,"1"3"3"15,-4 3 7-15,0 0-14 16,0 0 1-16,-4 3 2 16,1-3 0-16,-4 3-6 15,0 3 1-15,-4 7 4 16,-3-1 1-16,-4-2-2 15,1 6 1-15,-1-4-2 16,-10 1 1-16,-4-4-1 0,-3 0 0 16,-7-9-1-16,-4 4 0 15,3-4 0-15,8 6 0 16,0 3 0-16,7 1 0 16,3 2-1-16,4 1 1 15,3-1-1-15,4 1 1 16,3-4-1-16,1 7 1 15,6 6-2-15,1 6 1 16,3-6 0-16,3 3 0 0,1 3 0 16,3 1 0-16,0-1 1 15,4 0 0 1,-1-3 0-16,8-3 0 0,-1-9-1 16,1-1 1-16,0-2-4 15,-1-4 1-15,1 3-5 16,-4-6 0-16,0-3-6 15,-3-6 1-15</inkml:trace>
  <inkml:trace contextRef="#ctx0" brushRef="#br0" timeOffset="73877.9">21262 10517 21 0,'3'-9'10'0,"-6"6"-4"15,6 3 12-15,4-4-16 16,1 8 0-16,2-4 3 15,4 9 0-15,0-3-6 0,4 0 1 16,7 4 3 0,-1-1 0-16,1 4-1 15,0-1 1-15,7 4-2 0,-1 0 1 16,1 3-2-16,3 3 1 16,1-4 0-16,9 11 0 15,8 5 0-15,0 4 0 16,4-1 0-16,-4 4 1 15,-4 0-1-15,4 3 0 16,0-7-1-16,-4-2 1 16,-3 6-1-16,11-1 1 15,-1 1-1-15,4-3 1 0,0-4-1 16,-7 7 1-16,3 3-1 16,-3 3 1-16,4 0-1 15,-1-3 1-15,11-3-1 16,4 3 0-16,-1-7 0 15,-3 1 0-15,-7-1 0 16,-3 4 1-16,-4-3 0 16,-4 0 0-16,0-7-1 15,-3 3 1-15,0 13-1 16,3 0 1-16,1 7 0 16,-4 2 0-16,3-9-1 15,-7 0 0-15,-3 0 0 16,-3 0 1-16,-1 0-1 15,0-12 1-15,0 2-1 16,1 4 0-16,2 0 0 0,-2 3 1 16,3 0-1-16,10-3 1 15,0-4-1-15,4 1 0 16,-3-1 0-16,-1-5 1 16,-3-10-1-16,0 0 0 15,0-3 0-15,-1 3 0 16,1-4 0-16,0 1 0 15,11 3 0-15,3 0 0 0,-4-3 0 16,0 0 0 0,-6-1 0-16,-1-2 0 15,18 12 0 1,-7-6 0 0,4 0 0-16,-1 7 0 0,1-4 0 15,-4-7 0-15,0 4 0 16,-4 0 0-16,-3-3 0 15,4 6 0-15,-1-9 0 16,-3 6 1-16,10-3-1 16,4 3 0-16,-3 0 0 15,-4 0 0-15,-7-1 0 16,-4-2 0-16,-3 3 0 16,0-3 0-16,-4 0 0 15,1 3 0-15,-1-3 0 16,-3 3 1-16,3-4-1 15,4 1 1-15,-4-9-1 16,-3 2 1-16,0 1-1 16,0 6 0-16,-1-4 0 0,-6 7 1 15,0 3 0 1,-4 10 0-16,0-7-1 0,1 0 1 16,2 7-1-16,-6 2 1 15,0-5-1-15,-4-10 1 16,0 0-2-16,0-7 1 15,-3-2-2-15,0-4 1 16,-1 1-5-16,1-10 1 0,7-10-6 16,6-12 1-1,8-9-5-15,-4-4 1 16</inkml:trace>
  <inkml:trace contextRef="#ctx0" brushRef="#br0" timeOffset="74269.2975">26688 13437 20 0,'-29'3'10'0,"5"-3"-4"15,20 3 12-15,-3 0-18 0,0 0 1 16,0 3 0-1,0 4 1-15,3-1-2 16,1 1 1-16,-1 2 1 16,1 10 1-16,3 3-1 15,0 6 1-15,0-2-1 16,0 8 1-16,0 4-1 0,0 6 0 16,0-9-1-1,0-1 1-15,0 1-1 0,-4-3 1 16,1-7-1-16,-4-3 1 15,-4-3-1-15,-3-3 1 16,-7-4-1-16,0-5 1 16,-7-7-2-16,-11-6 1 15,0-10-5-15,0-9 0 16,-7-6-8-16,4-25 1 0</inkml:trace>
  <inkml:trace contextRef="#ctx0" brushRef="#br0" timeOffset="75230.0086">22793 11621 20 0,'-11'-22'10'0,"15"19"-2"16,-4 3 10-16,0 0-16 16,0 6 1-16,-4 3 2 15,1 7 0-15,-1 3-7 16,-3 6 1-16,0 3 4 15,0 4 1-15,-3-4-2 16,-1 3 1-16,4-3-2 16,0-2 1-16,0-11-1 0,3-2 0 15,1-10 0-15,3-13 0 16,3 1-1 0,4-10 1-16,7-9-1 0,4-6 0 15,3 2 0-15,7-2 0 16,4-1-1-16,0-2 1 15,-7 5 0-15,-1 10 1 16,-2 7 0-16,-5 11 1 16,-6 11 0-16,-8 8 1 15,-3 4 0-15,-3 6 0 0,-1 0 0 16,-3 4 0 0,0-4-1-16,4-3 1 15,3-4-2-15,0-2 1 0,3-6 0 16,11-7 0-16,0-6-2 15,8-10 1-15,2-3 0 16,1-2 0-16,-4 2-1 16,4 3 0-16,-4 4 0 15,0-1 0-15,-3 4 0 16,-1 0 1-16,-2 9 0 16,-5 10 1-16,-3 9-1 15,-7 6 1-15,-3 13 0 16,-1 12 1-16,-3 3-6 15,-4 7 0-15,4-10-11 16,7 4 0-16,-21-26-3 16,-3-18 0-16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22T01:09:29.602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8601 10341 28 0,'-29'-12'14'0,"33"34"-1"16,-4-16 15-16,4-3-27 16,3 7 0-16,3-1 1 0,1 1 0 15,3-4-3-15,4 0 1 16,3 3 1-16,-4-2 1 16,-3 2 1-16,-3 4 0 15,-7 2 0-15,-11 4 0 16,-4 3 0-16,-3 6 0 15,0 4-1-15,0 2 1 16,3-2-2-16,4-7 0 16,3 3-1-16,4 0 1 15,7 0 0-15,1 4 0 16,-1-1 0-16,0 10 0 16,-4 0 0-16,1-1 0 15,-1-2 0-15,-3-7 0 0,4-2-1 16,3-1 1-16,-4-9-5 15,4-7 0-15,0-6-5 16,4-2 0-16,7-14-7 16,6-12 1-16</inkml:trace>
  <inkml:trace contextRef="#ctx0" brushRef="#br0" timeOffset="618.5172">8982 10363 44 0,'-28'47'22'0,"-8"10"-18"16,22-41 37-16,4-4-40 15,2-2 0-15,5-4 0 0,-1 0 0 16,4 0-2-16,7 1 1 16,8-7 1-16,6-4 0 15,0-5-1-15,0-3 0 16,4-4-1-16,3 0 1 15,11-3-4-15,-7 4 1 16,-1-4-1-16,-2 3 0 16,-8 4-1-16,-7 2 0 15,-7 7 0-15,-7 9 1 16,-18 7-1-16,-3 9 0 0,-4 6 0 16,1-6 0-16,-1 0 0 15,0 0 1-15,4-3-1 16,7-4 1-16,3-2 0 15,4-4 1-15,0 1 0 16,4-4 0-16,-1 0 3 16,1 1 0-16,3-1 2 15,-4 0 0-15,1 4 5 16,3-1 1-16,0 0 0 16,0 1 0-16,3-4-2 15,4 3 1-15,4-2 0 16,3-1 1-16,0 0-4 15,4 1 1-15,3-1-1 16,4 0 0-16,-1-3 0 16,-3 0 0-16,-3 4-2 15,-7 8 0-15,-4 1 0 16,-7 3 0-16,-7 3-1 0,-7 6 1 16,-4 0-1-16,-3 0 0 15,-4 7-3-15,-3-7 1 16,-4-3-6-16,0-3 1 15,4-9-6 1,3-13 1-16,1-10-5 0,6-12 0 16</inkml:trace>
  <inkml:trace contextRef="#ctx0" brushRef="#br0" timeOffset="735.6126">8879 10737 40 0,'18'6'20'0,"14"19"-11"0,-22-9 36 0,1 9-42 15,7 9 1-15,-1 10 0 16,1 0 1-16,3 0-12 15,4 6 0-15,6-3-6 16,19-6 1-16</inkml:trace>
  <inkml:trace contextRef="#ctx0" brushRef="#br0" timeOffset="1215.0729">10012 10047 40 0,'-14'3'20'0,"-4"16"-13"0,11-10 21 0,-4 7-23 15,-6 6 0-15,-11 12 0 16,-11 4 1-16,-7 9-9 16,-3 6 1-16,3 4 0 15,-4-13 1-15,8-1-8 16,7-8 0-16,3-7-5 15,11-3 0-15</inkml:trace>
  <inkml:trace contextRef="#ctx0" brushRef="#br0" timeOffset="1395.0835">9581 10558 40 0,'15'9'20'0,"-5"35"-20"0,-6-28 35 15,-4 6-30-15,0 12 0 16,-4 16 1-16,1 7 0 15,-4 6-9-15,-1-10 1 16,1-3 1-16,4-6 0 16,3-3-8-16,0-13 0 15,7-3-5-15,11-12 0 0</inkml:trace>
  <inkml:trace contextRef="#ctx0" brushRef="#br0" timeOffset="1604.2103">9931 10185 57 0,'0'15'28'0,"7"7"-36"15,0-19 54-15,3 4-46 16,5-4 1-16,6 3 0 16,3-3 0-16,5-6-3 15,-1-6 1-15,0 2-5 16,0 1 1-16,0 3-6 15,-3-3 1-15,-7 3-6 16,-8 3 1-16</inkml:trace>
  <inkml:trace contextRef="#ctx0" brushRef="#br0" timeOffset="1787.5956">10086 10122 39 0,'-21'28'19'0,"0"13"-21"0,14-22 33 16,-4 12-31-16,0 7 0 15,1-1 0-15,-1 4 1 16,4-3-3-16,0-4 0 16,0-9-3-16,4-3 0 15,3-6-4-15,3-7 0 16,4 1-2-16,7-13 1 0</inkml:trace>
  <inkml:trace contextRef="#ctx0" brushRef="#br0" timeOffset="1905.3034">10178 10141 25 0,'-4'9'12'0,"-14"16"-17"0,15-12 23 0,-4 6-25 15,0 6 1-15,-4 6-6 16,1 7 1-16</inkml:trace>
  <inkml:trace contextRef="#ctx0" brushRef="#br0" timeOffset="2253.113">9860 10639 37 0,'-14'0'18'0,"18"-12"-20"15,3 6 37-15,3-4-35 16,1 1 1-16,3-4 0 0,7 4 1 16,4-4-3-16,-1-2 1 15,5-1-2-15,-1-3 1 16,-7 3-5-1,0 4 0-15,-3 2-4 0,-4 7 0 16,-7 3-1-16,-3 3 0 16,-8 7 4-1,-45-1 7 1,77 1 2-16,-53 12 0 16,0 0 5-16,4 3 1 15,-3 0 0-15,-1-3 1 16,0 0-8-16,4-4 1 15,0-8-5-15,7-1 1 0,0-2-7 16,3-1 1-16</inkml:trace>
  <inkml:trace contextRef="#ctx0" brushRef="#br0" timeOffset="2881.9644">9839 10752 25 0,'14'19'12'0,"-14"22"-5"15,0-32 19-15,4 10-23 16,-4 0 0-16,-4 3 3 15,1 6 0-15,-1 0-7 16,0 1 1-16,1-4 5 16,-1-3 0-16,-3-1-1 15,4-8 0-15,3-7-2 16,0-6 1-16,7-9-3 16,3-13 1-16,5-13-1 15,2-8 1-15,1-4-1 16,7 6 0-16,-1 0-1 0,5 0 1 15,2 7-1-15,1 2 1 16,0 7 0-16,-8 10 0 16,1 5 0-16,-7 10 0 15,-4 6-2-15,-7 7 0 16,-4 0-2-16,-6 12 1 16,-4 6-4-16,0 7 1 15,-4-4-2-15,1 1 0 0,-4-4 0 16,-1-6 1-16,5-6 1 15,-1-7 1 1,1-8 3-16,3-4 0 16,3-10 2-16,1 1 0 0,3-4 2 15,3-2 1-15,4-1-1 16,4-6 1-16,-1-3 1 16,4 3 0-16,-3 3 0 15,0 6 0-15,-4 1-1 16,-4 3 1-16,-3 2-1 15,-3 1 0-15,-4 6-1 16,0 6 1-16,-4 1-1 16,4 2 1-16,0 0 0 15,0 1 0-15,3-4-1 0,1-3 0 16,3 0 0 0,0 0 0-16,0 4-1 15,0 2 1-15,0 4-1 0,0 2 0 16,-4 7 0-16,1 3 0 15,-4 4-2 1,3-1 0-16,1-3-8 0,3 0 1 16,7-3-6-16,0-13 0 15</inkml:trace>
  <inkml:trace contextRef="#ctx0" brushRef="#br0" timeOffset="4007.7306">10777 10172 29 0,'-35'6'14'0,"-4"48"-9"0,32-42 18 16,-3 7-22-16,-4 3 1 16,-4 6 0-16,4 0 1 15,0-6-3-15,3 0 0 16,0-3 2-16,4-3 1 15,4-4 0-15,3-2 0 16,7-4-1-16,4-6 1 0,6-6-1 16,4-7 1-16,18-6-1 15,7-6 0 1,7-3-3-16,-4-3 1 0,-6 3-3 16,-1 6 0-16,-10 3-3 15,-8 9 1-15,-6 14-2 16,-7 8 0-16,-8 10 1 15,-13 6 0-15,-12 7 3 16,-13 6 0-16,-14-1 4 16,6-2 1-16,5 3 2 15,2-4 1-15,8-5 1 16,7-4 0-16,3-6 0 16,8-3 0-16,3-7-2 15,7-6 1-15,7-6-2 16,3-9 0-16,12-3-5 15,6-7 1-15,3 0-5 16,5-3 0-16,-1-9-7 0,-3 2 0 16,3-5-1-16,-3-7 1 15</inkml:trace>
  <inkml:trace contextRef="#ctx0" brushRef="#br0" timeOffset="4186.628">10982 10153 36 0,'-18'10'18'0,"1"9"-17"0,10-7 38 16,-4 23-36-16,-3 12 0 16,-11 9 1-16,-7 7 1 0,1 9-6 15,-1 3 0-15,4 4 1 16,3-1 1-16,7 7-8 16,8-20 1-1,6-5-8-15,11-10 1 0</inkml:trace>
  <inkml:trace contextRef="#ctx0" brushRef="#br0" timeOffset="4431.3521">11123 10229 46 0,'-28'25'23'0,"24"15"-24"0,4-36 39 15,4-1-38-15,3 0 0 16,3-3 1 0,5-3 1-16,2-7-4 0,4-2 0 15,4-4-4-15,0-6 0 16,3 6-6-16,0 1 0 16,0-4-2-16,-3 0 1 15</inkml:trace>
  <inkml:trace contextRef="#ctx0" brushRef="#br0" timeOffset="5120.2846">11292 10103 31 0,'-35'28'15'0,"7"-3"-12"0,21-12 29 15,-4 3-31-15,1 3 0 0,-1 2 1 16,4-2 0-16,4 0-2 16,6-3 1-16,1-7 1 15,6-3 0-15,1-2-1 16,6-8 1-16,5-2-3 15,2 0 0-15,4 0-3 16,1-4 0-16,-1 4-3 16,-7 3 1-16,-7 6-1 15,-7 3 0-15,-10 10 1 16,-8 6 0-16,-14 6 4 16,-3 7 1-16,-4-1 3 15,1-3 1-15,-5 1 3 16,5-4 0-16,6-3 1 15,4-3 1-15,7-6-2 16,3-4 1-16,8-2-3 0,3-7 1 16,3-6-2-16,8-7 0 15,-1 7-3-15,4-9 1 16,4-7-3-16,0-3 0 16,-4-3-3-16,3-3 1 15,5 2-2-15,-5 1 0 16,-3 10 0-16,-10 8 1 15,-4 11 2-15,-4 8 0 16,1 7 3-16,-4 9 1 0,-4 0 2 16,1 7 1-1,-4 2 1-15,-1 1 0 16,-2 0 0-16,-1 2 0 16,4 11-2-16,-4-1 1 15,1 0-1-15,-1-6 0 0,4-3-2 16,0-7 0-16,3-6-3 15,1 1 0-15,3-14-3 16,0-12 0-16,0-6-2 16,-1-9 0-16,-2-16 0 15,-1-7 0-15,1 1 3 16,6 2 1-16,4 1 4 16,4 9 0-16,-1 3 2 15,4 3 1-15,4 4-1 16,7-1 1-16,3-2-2 15,7-10 0-15,7-1-6 16,8-2 1-16,2 3-7 16,12-6 1-16</inkml:trace>
  <inkml:trace contextRef="#ctx0" brushRef="#br0" timeOffset="5523.5662">11825 10006 46 0,'-28'12'23'0,"-7"10"-29"0,24-12 43 0,-3 6-37 16,-7 2 1-16,0 7 0 15,3 7 0 1,4 2-7-1,7-9 1-15,3-9-2 16,8-3 0-16,3-10-3 16,7-6 1-16,4-7-2 15,3 1 1-15,0-1 7 16,0 4 0-16,0 3 4 16,-3-3 1-16,-4 3 5 15,-7 6 0-15,-7 6 1 16,-7 4 0-16,-4 5-1 0,-3 8 0 15,-7 5-3 1,-4 0 1-16,1 1-6 16,-1 2 1-16,0-9-6 15,4 3 1-15,4-12-6 0,2-3 0 16</inkml:trace>
  <inkml:trace contextRef="#ctx0" brushRef="#br0" timeOffset="5721.0299">11645 10489 30 0,'7'22'15'0,"0"6"-7"0,-7-25 22 0,0 10-28 16,0 6 1-16,0 6 0 15,-3 3 1 1,-1 0-6-16,1 0 1 16,3 7 1-16,0 2 1 0,3-12-4 15,1-6 1-15,6-9-5 16,1-13 0-16,3-10-5 15,7-6 0-15</inkml:trace>
  <inkml:trace contextRef="#ctx0" brushRef="#br0" timeOffset="6065.4729">12100 10172 41 0,'-24'19'20'0,"9"34"-17"16,12-37 37-16,-4 3-38 15,7-4 1-15,3 4 0 16,4 0 1-16,4-10-5 16,0-2 0-16,3-14 3 0,0-5 0 15,3-7-3-15,1-9 1 16,3 0-5-16,0-7 0 16,4-2-2-16,-4 2 1 15,1 1-2-15,-8 8 0 16,0 8 2-16,-4 5 1 15,-3 7 4-15,-7 6 1 16,4 3 3-16,-4 3 0 16,-4 4 1-16,1 2 1 15,-1 1-1-15,1-1 0 16,-4 1-4-16,0 3 0 16,0-1-7-16,0 1 1 0,0 3-6 15,3 0 1-15</inkml:trace>
  <inkml:trace contextRef="#ctx0" brushRef="#br0" timeOffset="6248.4464">12192 10034 40 0,'-11'22'20'0,"1"16"-26"16,6-26 36-16,4 1-32 15,-3 12 1-15,3 0-8 16,0 6 1-16,0 4 2 16,-4 6 1-16</inkml:trace>
  <inkml:trace contextRef="#ctx0" brushRef="#br0" timeOffset="6936.9342">11924 10605 37 0,'-35'6'18'0,"10"-6"-17"0,25 0 30 16,7 0-30-16,4 0 0 15,6 0 0-15,8-3 1 16,3-3-2-16,4-4 0 16,0 1 0-16,-1 3 0 0,-2-4-1 15,-1-2 0-15,-4-1-1 16,-2 4 0-16,-5-1-1 15,-3 4 1-15,-3 3 0 16,-4 3 0-16,-7 3 1 16,-3 0 1-16,-8 3 0 15,0 4 0-15,-6 2 1 16,-8 4 1-16,-3 3-1 16,-4 0 1-16,0-4-1 15,4 1 1-15,3-3-1 16,4-4 0-16,7-3-2 15,4 1 1-15,6-4-2 16,4 0 1-16,0 0-1 16,4 3 1-16,3-3-1 15,0 7 1-15,3-4 1 16,-3-3 0-16,0 10 0 0,0 2 1 16,0 1-1-16,-3 9 1 15,0-6 0 1,-1 0 0-16,-3-3-1 15,4-1 1-15,-4-2-1 0,0-4 1 16,3-3 0-16,4-9 0 16,4-9-1-16,3-7 0 15,0 3 0-15,4-6 1 16,-1 7-2-16,-3 2 1 16,0 4 0-16,-3 2 0 0,-4 4 0 15,-3 6 1-15,-4 10 1 16,-4 6 0-16,-7 9 1 15,-3 3 1 1,0-6-1-16,4-3 1 0,-1 0-1 16,8-3 1-16,3-13-3 15,7-2 0-15,3-14-5 16,8-9 0-16,3-9-6 16,4-6 0-16,6-4-4 15,1-3 0-15</inkml:trace>
  <inkml:trace contextRef="#ctx0" brushRef="#br0" timeOffset="7297.273">12686 10185 46 0,'-35'34'23'0,"-50"26"-23"15,67-48 44-15,1 1-42 0,3-1 0 16,3 1 0-16,4-1 1 15,7-2-4-15,11-1 0 16,3-2 3-16,7-1 0 16,3 0-2-16,-2-3 1 15,-1 4-1-15,0-1 1 16,-3 0-1-16,-1 7 1 16,-3 12 0-16,-3-6 0 0,-4-1 0 15,-7 4 1 1,-4 3 0-16,1 4 0 0,-4-1 0 15,0 0 1-15,-7-3-1 16,-11 6 0-16,-3 7-1 16,-7 0 0-16,-8-7-6 15,8-6 1-15,3-6-10 16,7-13 1-16,8-6-5 16,-4-6 0-16</inkml:trace>
  <inkml:trace contextRef="#ctx0" brushRef="#br0" timeOffset="7581.0197">12467 10567 49 0,'-7'-9'24'0,"0"3"-18"15,7 6 42-15,0 0-43 16,0 0 1-16,0 3 2 16,4 3 0-16,-1 3-11 0,4 4 1 15,0-1 7-15,4 4 0 16,6 0-3-16,5 0 1 15,-1-1-2-15,3-2 0 16,1-1 0-16,-4 1 0 16,4 6-1-16,0-1 1 15,3 1-1-15,0-6 1 16,0-1-5-16,4-5 1 16,3-4-8-16,8-3 1 15,10-3-8-15,7-1 0 16,3 8-4-16,-6-8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22T02:11:45.57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15004 5494 22 0,'38'-57'11'0,"47"26"-7"0,-57 24 11 16,8 11-14-1,2 5 1-15,5 0 3 0,-8 13 0 16,-7 3-5-16,-7 4 0 15,-10 5 5-15,-7 4 0 16,-12 15-1-16,-6 10 1 16,-7 0-2-16,-7 2 1 15,-11-2-1-15,4-10 1 16,0 4-2-16,-1-4 1 16,5-6-1-16,2-9 0 0,5-7-2 15,3-3 0 1,3-6-7-16,4-3 0 0,3-13-6 15,4 1 0-15</inkml:trace>
  <inkml:trace contextRef="#ctx0" brushRef="#br0" timeOffset="195.8783">14908 5973 28 0,'7'25'14'0,"15"35"-4"16,-15-51 17-16,0 7-25 15,3 6 1-15,1 3 1 16,-1 6 0-16,1-5-5 16,0 5 0-16,3 7 4 15,-4-7 1-15,1 3-7 16,0-2 1-16,-1-4-10 16,4-3 1-16</inkml:trace>
  <inkml:trace contextRef="#ctx0" brushRef="#br0" timeOffset="408.7254">15011 5744 37 0,'-7'-15'18'0,"10"40"-15"0,1-19 25 0,3 3-27 15,0-2 1 1,0 2 0-16,3 4 1 15,5-1-3-15,-1 1 0 0,3 2-2 16,12 4 1-16,-1-6-11 16,4 3 1-16</inkml:trace>
  <inkml:trace contextRef="#ctx0" brushRef="#br0" timeOffset="931.9173">15438 5710 36 0,'-4'-3'18'0,"15"3"-15"0,-4 0 23 0,3-3-26 15,4-4 1-15,4 1 0 16,3-3 0-16,4-4-2 16,0 1 1-16,3-7-3 15,4 3 0-15,-4 0-2 0,-4 4 0 16,-2-1-3-16,-8-5 1 15,-4-8 0-15,-3 1 0 16,-3 3 6-16,-8 4 0 16,1 2 4-16,-8 10 1 15,1 12 3-15,-1 10 1 16,1 12-1-16,-1 13 1 16,-3 9-1-16,0 16 1 15,0-4-3-15,-1 14 1 0,1-14-2 16,0-2 1-1,-3-1-2-15,3-2 0 16,-1-7-1-16,1-12 0 0,4-4-1 16,-1-6 1-16,1-3-3 15,-1-6 1-15,4-6-4 16,0-7 1-16,0 0-2 16,0-15 0-16,0-7-1 15,0-6 1-15,0-6 0 16,7-9 1-16,3-1 2 15,1 3 0-15,3 7 1 16,0 6 0-16,3 3 0 16,4 10 1-16,1 3-3 15,2-4 1-15,4 4-8 16,1 3 1-16</inkml:trace>
  <inkml:trace contextRef="#ctx0" brushRef="#br0" timeOffset="1861.606">16122 5418 27 0,'11'-31'13'0,"13"18"-12"15,-13 7 17-15,-1 0-19 16,12 0 1-16,2-7 0 16,4 4 1-16,1-4-1 15,2-3 0-15,-6 1-2 0,0-7 0 16,-8-3-1-1,-6 6 0-15,-7 0-1 16,-8 3 1-16,-7 7 1 0,-3 3 0 16,-7 3 3-16,-3 12 1 15,-1 7 1-15,0 12 1 16,4 6 1-16,3 4 0 16,4-4-1-16,0 7 0 15,7-6-1-15,0-7 0 16,3-6-1-16,4 0 0 15,4-3-1-15,3-4 0 16,0-2-1-16,4-7 1 0,10-3 0 16,-4 0 0-16,5-3-1 15,-1-6 1-15,-7-6 0 16,-7 8 0-16,-7 4-1 16,-4 0 1-16,-6 7-1 15,-8-1 0-15,1 3 0 16,-1 4 0-16,0 3-1 15,4-4 1-15,0 4-1 16,4 0 1-16,2-4 0 16,5-2 0-16,3-4 0 15,0-3 0-15,0-3 0 16,7-3 1-16,0-3-1 16,0-1 1-16,0 1-1 15,-3 0 0-15,-4 6 0 16,0 0 1-16,3 3-1 0,-3 6 1 15,0 7 0 1,-3 0 0-16,-1 9 0 0,1 0 1 16,-1 9-1-16,1 1 1 15,-1 2-1-15,1 4 0 16,-1-3 0-16,0-1 1 16,4 1-3-16,0-10 1 15,4-6-11-15,0-3 0 16,17 0-2-16,-4-25 1 15</inkml:trace>
  <inkml:trace contextRef="#ctx0" brushRef="#br0" timeOffset="3077.4384">20659 9037 25 0,'-32'0'12'0,"11"3"-7"15,14-3 13-15,-7 10-16 0,-4 5 0 16,-7 4 0-16,1 3 1 15,-1-6-4 1,4-4 0-16,7-2 2 16,3-4 0-16,4 6-1 0,7 4 0 15,7 0-1-15,4 6 1 16,-1 9-1-16,1 0 1 16,-1 4 1-16,-6 3 1 31,-15 18 2-31,-3 0 0 15,0 1 1-15,-7-1 0 16,-4-5 0-16,1-11 1 16,-1-8-1-16,4-10 0 0,-1-10-3 15,5-9 1-15,3-12-2 16,3-16 0-16,4 0 0 16,11-7 0-16,13-5-1 15,4-1 1-15,8-9-3 16,2-3 0-16,8-10-2 15,7 1 1-15,10-1-2 16,4 4 1-16,0 2-1 16,4 14 1-16,-11 5 1 15,-14 13 0-15,-11 10 2 16,-10 15 0-16,-18 12 1 16,-15 20 0-16,-9 15 1 15,-15 10 0-15,0-7 2 0,4-3 1 16,7-3-1-1,6-3 1-15,8-6 0 0,7-10 0 16,7-3-2-16,7 0 0 16,18-6-1-16,7-10 0 15,0 1 0-15,10-7 0 16,-7 0-1-16,-3 0 1 16,-7-3 0-16,-8 0 1 15,-6 0-1-15,-11 0 1 16,-14 0 0-16,-7 0 0 15,-8 3-1-15,-10 0 1 16,4-3-1-16,7 4 1 16,3-4-4-16,8-4 1 0,6-2-6 15,15-6 0-15,17-7-8 16,14-3 1-16,18-3-2 16,-4-10 0-16</inkml:trace>
  <inkml:trace contextRef="#ctx0" brushRef="#br0" timeOffset="3332.8333">21082 9238 35 0,'-21'31'17'0,"-4"4"-15"16,22-29 33-16,-1 3-33 15,1 1 0-15,3-4 3 16,3 0 0-16,4-9-6 16,7-3 1-16,4-7 3 15,0-2 0-15,-1-4-1 16,1-3 0-16,-1 0-1 0,-2 0 0 15,-8 3-1 1,-7 3 1-16,-7 4-1 16,-4 2 1-16,-3 7-1 0,-4 6 1 15,4 1-3-15,0 2 0 16,7-3-6-16,3 0 1 16,8 0-7-16,7-6 0 15</inkml:trace>
  <inkml:trace contextRef="#ctx0" brushRef="#br0" timeOffset="3557.6445">21470 9046 30 0,'0'10'15'0,"-32"24"-1"0,25-18 19 0,-7 12-27 16,-11 7 0-16,-13 12 3 16,-8 3 1-16,-4 0-13 15,1 3 1-15,0-2 8 16,-1 5 0-16,-3 10-4 15,7-10 1-15,4 4-3 16,3-7 0-16,11-6-7 16,10-6 0-16,4 0-9 15,7-16 1-15,11-9-2 16,17-7 0-16</inkml:trace>
  <inkml:trace contextRef="#ctx0" brushRef="#br0" timeOffset="3768.1958">21131 9777 28 0,'15'3'14'0,"20"10"-7"16,-18-20 24-16,8 4-28 16,3-6 1-16,4-10 3 15,7-3 1-15,-7-3-9 0,-8 3 1 16,-6 3 7 0,-4 0 1-16,-17 7-1 0,-19 6 1 15,-23 12-2-15,-8 16 1 16,-4 6-2-16,15-6 0 15,-8 3-8-15,12-6 1 16,20-3-16-16,14-13 0 16</inkml:trace>
  <inkml:trace contextRef="#ctx0" brushRef="#br0" timeOffset="4728.4212">30166 8551 25 0,'-39'-75'12'0,"-3"46"-7"0,24 29 12 15,-6 7-15 1,-12 8 1-16,-3 10 2 16,1 10 0-16,6 3-6 0,7-1 1 15,8 4 3-15,6-10 1 16,4-6-1-16,18-6 0 15,3-6-1-15,7-10 0 16,11-9 0-16,10-7 0 16,18-9-1-16,-11-6 0 15,1 6-1-15,-12-6 1 16,-6 12 0-16,-4 7 0 16,-10 9 0-16,-7 15 1 15,-8 7 0-15,-13 16 0 0,-19 3 1 16,-13-1 0-16,0 4-1 15,-4 0 1-15,7-3-1 16,-3 6 0-16,3 3-1 16,7-3 0-16,4-3 0 15,3-3 0-15,1-7-1 16,13-5 0-16,0-1-5 16,4-9 1-16,7-7-5 15,7-5 0-15,4-14-7 16,7-12 1-16</inkml:trace>
  <inkml:trace contextRef="#ctx0" brushRef="#br0" timeOffset="5059.7164">30417 8538 29 0,'38'-34'14'0,"19"37"-10"0,-36-3 19 15,0 6-21-15,0 4 0 16,4 9 2-16,-4 2 1 15,-7 11-6-15,-3 2 1 16,-11 7 3-16,-21 0 1 16,3-4-1-16,-14 1 1 15,-7 3-1-15,-6 0 0 16,-5-4 0-16,-6 1 1 16,6 0 0-16,1-7 0 0,7-3-1 15,3 3 1-15,11-5-2 16,6-1 1-16,8-7-2 15,11-2 1-15,10-3-1 16,14-4 1-16,7-9-5 16,11-9 0-16,14-10-7 15,7-3 1-15,25-6-8 16,6-4 0-16</inkml:trace>
  <inkml:trace contextRef="#ctx0" brushRef="#br0" timeOffset="5343.3557">30843 8868 41 0,'-28'31'20'0,"14"-15"-18"0,14-16 30 16,0 0-29-16,4 0 1 15,13-7 1 1,4 1 0-16,15-3-7 0,-1-4 0 16,-7-2 5-1,4-1 0-15,-4-3-2 0,-10 3 0 16,-8 1 0-16,-6-4 1 15,-15 6-1 1,1 1 1-16,-11 5-1 0,-8 7 1 16,5 0-1-16,-1 0 0 15,11 4-1-15,0-1 0 16,7 0-5-16,3 6 1 0,11-6-7 16,4 4 1-1,10-4-6-15,0 0 0 0</inkml:trace>
  <inkml:trace contextRef="#ctx0" brushRef="#br0" timeOffset="5568.5979">31330 8714 42 0,'-10'3'21'0,"3"13"-22"16,7-10 36-16,-11 7-32 15,-14 5 1-15,-10 8 2 16,-4-1 0-16,-7 3-8 15,-10 6 1-15,-4 7 4 16,-7 9 1-16,-14-6-2 16,7 0 0-16,7 0-3 0,7-6 1 15,10-10-7 1,15-3 0-16,14-3-9 16,10-3 1-16</inkml:trace>
  <inkml:trace contextRef="#ctx0" brushRef="#br0" timeOffset="5794.4977">30942 9316 39 0,'32'44'19'0,"-4"-38"-12"0,-17-6 25 16,-1-6-27-16,15-3 1 0,7-4 2 16,-4-3 0-1,-3 1-10-15,-4-4 0 0,-7 3 8 16,-14-3 0-16,-11 1-3 15,-6-4 0 1,-12 3-2-16,1-3 0 0,-14 3-8 16,0 0 0-16,-4 10-11 15,-4 6 0-15</inkml:trace>
  <inkml:trace contextRef="#ctx0" brushRef="#br0" timeOffset="6890.4792">16446 5566 23 0,'4'-16'11'0,"42"-25"-6"16,-32 32 11-16,4-10-14 16,3 0 0-16,0 7 3 0,7 5 0 15,-3 7-6-15,0 13 1 16,-1 6 3-1,-3 6 1-15,-6 9-1 0,-5 1 1 16,-3 18-2 0,-3 7 1-16,-4-1-1 15,0-2 0-15,0-10-1 0,0-6 1 16,0-10-1-16,3-6 0 16,1-6 1-16,3-16 0 15,7-13-4-15,-3-15 0 16,10-12-4-16,-4-4 0 0,1-6-5 15,-7-6 1-15,-8-10-3 16,-13-15 0-16</inkml:trace>
  <inkml:trace contextRef="#ctx0" brushRef="#br0" timeOffset="7236.1176">16803 5089 27 0,'3'-22'13'0,"19"19"-10"0,-19 3 26 0,4 6-26 15,-3 7 1-15,-4 6 3 16,-7 18 0-16,-8 13-8 15,1 13 1-15,-7-3 5 16,0 9 0-16,-4-4-2 16,1 1 1-16,-1 6-2 15,4 1 1-15,0-11-2 16,-1 1 0-16,8-19-3 16,0-6 1-16,4-13-5 15,-1-7 1-15,0-11-4 16,1-14 0-16,-8-5-3 15,1-16 1-15,-1-4 1 0,4 1 1 16,3 3 6-16,4 3 0 16,4 6 6-16,3 6 1 15,3 4 3-15,8 6 0 16,-1 3 0-16,4 6 1 16,1 0-3-16,-1 1 1 15,3 8-8-15,5-2 1 16,2-4-9-16,4 4 0 15</inkml:trace>
  <inkml:trace contextRef="#ctx0" brushRef="#br0" timeOffset="7507.4309">17699 5033 37 0,'-35'-4'18'0,"13"26"-18"15,19-12 28-15,-15-1-26 16,-3 4 0-16,-4-1 1 16,-6 10 0-16,-8 3-4 15,-4 7 0-15,1 2 3 16,7 1 0-16,3-4-6 15,7 0 0-15,8 1-8 16,10-4 1-16</inkml:trace>
  <inkml:trace contextRef="#ctx0" brushRef="#br0" timeOffset="7837.1557">17716 5196 36 0,'8'-16'18'0,"-23"19"-14"0,8-6 26 15,-3 12-29-15,-4 4 0 0,-11 6 0 16,0 3 1-16,-6 6-3 16,-5-3 0-16,1 3 2 15,-7 7 1-15,6-4-2 16,1-3 0-16,10 0 0 16,8-9 0-16,3 0-1 15,3 0 1-15,1 3-1 16,2 0 0-16,1 3 1 15,0 0 0-15,0 3 2 16,0 7 0-16,4-1 0 16,-4 1 0-16,0-1 1 15,0 4 0-15,-1-4-1 16,5-5 1-16,-1-4-9 16,4-3 0-16,4-7-8 15,3-12 1-15</inkml:trace>
  <inkml:trace contextRef="#ctx0" brushRef="#br0" timeOffset="8329.1849">17745 5418 35 0,'3'-9'17'0,"18"-22"-13"0,-10 24 23 16,0-5-27-16,3-4 1 15,14 3 0-15,4 4 1 16,-1-3-3-16,-2 2 1 0,-1 10-2 15,-7 6 1 1,-10 4-2-16,-8 5 0 0,-10 4 0 16,-18 10 1-1,-6-1 0-15,-5 0 1 0,1 0 4 16,-4-3 0-16,8-3 2 16,2-3 0-16,8-6 0 15,3-4 0-15,11-6-2 16,7-3 1-16,7 0-3 15,4-3 1-15,7-6-3 16,-1 2 1-16,5 1 0 16,-5 9 0-16,1 0 0 15,-4 7 0-15,-7 9 0 16,0 9 1-16,-3 6 1 16,-8 16 1-16,1 7 1 15,-5-4 0-15,1 4 1 16,-3-1 1-16,-1-15 0 0,-3-4 1 15,-4-5-2-15,1-4 1 16,-4-6-2 0,-1-3 0-16,1-7-2 15,-7-5 0-15,3-7-3 0,1 0 1 16,3-10-12-16,10-5 1 16,29-4-9-16,6-6 1 15</inkml:trace>
  <inkml:trace contextRef="#ctx0" brushRef="#br0" timeOffset="8617.5374">18595 5500 30 0,'-32'-6'15'0,"-53"37"-5"15,68-22 9-15,-4 10-16 16,-4 12 1-16,0 1 4 16,4 15 0-16,4-3-9 15,6 0 1-15,4-4 5 16,7-2 1-16,7-7-2 16,4-5 0-16,3-11-4 15,14-9 1-15,14-12-8 16,0-16 0-16,8-12-8 15,3-4 1-15</inkml:trace>
  <inkml:trace contextRef="#ctx0" brushRef="#br0" timeOffset="8827.2533">19008 5036 41 0,'-36'-13'20'0,"19"66"-13"0,6-34 30 0,-6 13-34 16,-1 21 0-16,0 10 1 15,-6-1 0 1,2 7-6-16,-2 0 1 0,3 10 3 16,-8-1 1-16,8-3-7 15,7-12 1-15,10-10-6 16,4-6 0-16,8-18-6 16,2-14 1-16</inkml:trace>
  <inkml:trace contextRef="#ctx0" brushRef="#br0" timeOffset="9037.5803">18860 5838 28 0,'10'0'14'0,"4"-40"-3"16,-10 37 18-16,6-4-26 16,1-5 0-16,-1-4 4 15,12 0 1-15,-1-2-9 16,0-1 1-16,-3 0 5 16,-8 0 1-16,-13 0-1 15,-8 7 0-15,-3 6-2 16,-11 6 0-16,-6 3-2 15,-1 3 1-15,4 3-5 16,6 1 1-16,8-4-9 16,11 0 0-16,13 1-6 15,8-1 1-15</inkml:trace>
  <inkml:trace contextRef="#ctx0" brushRef="#br0" timeOffset="9323.0951">19304 5553 58 0,'-21'3'29'0,"-4"10"-35"0,11-7 55 16,-11 3-49-16,1 1 1 15,6-1-1-15,4 4 0 0,7-4-1 16,7 4 1 0,7-4 0-16,7 4 0 0,4-4 0 15,-4 1 0-15,0 8 0 16,-4 1 1-16,-3 6 1 15,-3 3 0-15,-8 1 0 16,-6-1 1-16,-8 3-1 16,-3-2 1-16,-4-4-2 15,1-3 0-15,3-7-10 16,6-5 0-16,12-7-10 16,14-16 1-16</inkml:trace>
  <inkml:trace contextRef="#ctx0" brushRef="#br0" timeOffset="9591.3416">19375 5707 45 0,'0'6'22'0,"28"-9"-14"0,-18 0 30 15,4-4-37-15,8-5 1 16,-5-1 0-16,11-2 0 16,1-7-3-16,-1 0 1 15,-7 6 2-15,-10 7 0 16,-15-4-1-16,-10 7 0 15,-7 3 0-15,-7 12 0 16,-4 7 2-16,0 6 1 16,0-3-1-16,11 9 0 15,7-3 0-15,7 3 1 16,7 0-1-16,11-6 0 0,6 0-11 16,8-9 0-16,31 3-11 15,-10-4 1-15</inkml:trace>
  <inkml:trace contextRef="#ctx0" brushRef="#br0" timeOffset="10448.1025">20683 5374 38 0,'-81'32'19'0,"39"40"-11"16,31-56 20-16,-3 5-24 15,4 8 0-15,3-4 1 16,7 0 0-16,10-6-7 16,4-7 1-16,11-9 5 15,10-9 0-15,4-6-3 16,3-4 1-16,1-9-1 15,-12-7 1-15,-6-2-1 16,-11 6 1-16,-14 3-1 16,-10 3 0-16,-19 6 0 0,-2 10 1 15,-1 3-2 1,4 6 1-16,3 3-1 16,4 3 1-16,7-5-6 0,7-4 0 15,10-7-5-15,18-5 0 16,15-10-4-16,10-13 0 15,3-2-3-15,0 2 1 16,-3 7 7 0,-21-19 9-16,-4 78 4 15,11-28 0 1,-8 16 7-16,-13 19 0 0,-11 15 4 16,-7 10 0-16,-14 3-6 15,3 9 0-15,-6 16-4 16,-8 9 1-1,0-15-3-15,4-4 0 0,-4 1-2 16,4-19 1-16,14-10-4 16,10-15 0-16,4-16-6 15,11-10 0-15,10-21-8 16,4-19 1-16,10-26-1 16,-3-24 0-16</inkml:trace>
  <inkml:trace contextRef="#ctx0" brushRef="#br0" timeOffset="10897.2279">21047 5330 37 0,'35'-53'18'0,"-3"44"-18"0,-25 15 37 16,0 3-33 0,0 10 1-16,-7 6 3 15,-7 19 0-15,-7-6-10 0,-11 6 0 16,-3 0 7 0,0 0 0-16,-1-7-2 0,5-12 0 15,3-3-6-15,10-9 0 16,7-10-5-16,11-9 1 15,11-10-2-15,10 0 0 16,8-9-1-16,13 3 1 16,0-3 4-16,-3 3 1 15,-7-3 6-15,-7 13 0 16,-8-1 5-16,-6 4 0 0,-7 2 1 16,-1 1 0-16,-6-3 0 15,3-1 1-15,-4-2-4 16,-3-1 0-16,0 1-3 15,-3 5 0-15,-4 11-2 16,-14 8 1-16,-4 4-1 16,0 3 1-16,4-1-1 15,7-2 0-15,3 0-1 16,8-4 1-16,13-2 0 16,8-1 0-16,3 0 0 15,7-5 0-15,1-8-3 16,6-5 1-16,0-3-5 15,1-7 1-15,-5-3-6 16,5-6 1-16,-8 2-5 16,-4 8 0-16</inkml:trace>
  <inkml:trace contextRef="#ctx0" brushRef="#br0" timeOffset="11136.9009">21586 5315 30 0,'-14'6'15'0,"0"13"-12"0,11-10 25 15,-1 13-25-15,1-3 0 16,-4 6 4-16,0 0 0 15,-1 0-7-15,5 0 0 16,-1 0 6-16,1-6 1 16,-1-3-2-16,4 0 0 15,0-7-1-15,4-6 0 16,3-6-2-16,4-6 1 0,-1-4-2 16,8-9 1-1,-1-9-3-15,5-4 0 0,-1-2-4 16,3-4 0-16,8 3-5 15,0 7 1-15,0 6-9 16,-1 6 1-16</inkml:trace>
  <inkml:trace contextRef="#ctx0" brushRef="#br0" timeOffset="11590.2934">22049 5240 31 0,'7'-7'15'0,"-7"-12"-4"16,0 16 20-16,-4 0-27 16,1 0 1-16,-4 6 2 15,-1 7 1-15,-9 2-9 0,-8 13 0 16,-10 10 7-16,-14-1 0 16,6 10-2-16,8-9 1 15,3 2-2-15,7-2 1 16,8-1-2-16,6-6 1 15,4-2-2-15,7-5 1 16,7-5 0-16,7-6 0 16,15-7-2-16,2-10 1 15,1-5 0-15,3-4 0 16,-3-12 0-16,0-3 0 16,-7-4-1-16,-1 1 1 0,-6 2-1 15,-4 7 1 1,0 10-2-16,-7 5 1 15,-7 10 0-15,0 10 0 16,-3 5-1-16,-4 4 1 16,-1 3-1-16,1 3 1 0,-3-3 0 15,3-3 0-15,0-4-5 16,7-2 1-16,3-4-9 16,4-5 0-16,7-1-7 15,1-10 1-15</inkml:trace>
  <inkml:trace contextRef="#ctx0" brushRef="#br0" timeOffset="11757.85">22063 5252 52 0,'-4'-6'26'0,"22"-16"-25"0,-11 19 46 16,7-7-46-16,4-5 1 16,3 5 0-1,7 1 1-15,4-4-5 0,7 1 0 31,31-13-14-31,-10 6 1 16</inkml:trace>
  <inkml:trace contextRef="#ctx0" brushRef="#br0" timeOffset="11921.7302">22483 4998 46 0,'-36'9'23'0,"-13"23"-13"0,31-20 25 0,-3 13-35 16,0 13 1-16,0 9 0 15,0 6 0-15,-1 10-1 16,1-10 0-16,7 1-5 16,4-10 0-16,6-10-9 15,8-6 0-15</inkml:trace>
  <inkml:trace contextRef="#ctx0" brushRef="#br0" timeOffset="12592.9996">22327 5519 40 0,'-46'12'20'0,"25"4"-20"16,18-16 27-16,-1 3-27 15,4 0 0-15,4 0 0 16,-4-3 1-16,7 0-4 16,-4-6 1-16,8-10-4 15,3 1 1-15,4-7-5 16,-1-3 1-16,1 3-1 0,3-7 1 15,-3 4 6-15,-4 0 0 16,0 3 6-16,-3 7 1 16,-1 2 4-16,-3 4 1 15,0-1-1-15,0 10 1 16,0 3-5-16,-3 4 1 16,3 2-4-16,0-3 1 15,0 4-2-15,-3 2 0 16,-1 1 0-16,-3-7 0 0,-3 0-1 15,-1 1 1-15,-3-4 1 16,0 3 0 0,-4 0 0-16,4 1 1 15,4-4-1-15,-1 0 0 0,4 0 0 16,0-3 1-16,7 0-4 16,0 3 1-16,0-6-1 15,-7 3 0-15,4 0 0 16,-1 6 0-16,1 1 0 15,-4-1 0-15,0 9 2 16,-4 1 1-16,-3 0 1 16,0-4 0-16,4 1 2 15,-1-7 1-15,4 0 0 16,4-2 0-16,6-11 0 16,8-2 1-16,0-4-3 15,3-9 1-15,4 0-2 0,-1 4 0 16,1-4 0-16,0 9 0 15,-1 1 1-15,-2 9 0 16,-5 9 0-16,-6 6 1 16,-4 7-1-16,-7 6 1 15,-7 0-1-15,0 0 0 16,-4 0-6-16,4-3 0 16,0-3-13-16,14-3 1 15,0-7-4-15,4-24 0 0</inkml:trace>
  <inkml:trace contextRef="#ctx0" brushRef="#br0" timeOffset="13527.7408">23290 5152 31 0,'-10'28'15'0,"-4"44"-6"0,14-59 15 15,-14 27-22-15,3-8 1 16,-10 15 1-16,7-13 1 16,-14 1-6-16,6-7 1 15,-6-6 3-15,7-6 0 16,3-13-2-16,4 0 1 15,4-34-1-15,3 9 0 0,14-44-2 16,0 16 0 0,10-10 0-16,-3 16 0 0,11 3 0 15,-4 10 1-15,15 9 0 16,-8 6 1-16,4 16 1 16,-4 0 0-16,-4 29 1 15,-6-8 1-15,-7 33-1 16,-4-13 0-16,-7 15-2 15,0-9 1-15,0 0-9 16,0-9 0-16,10-10-8 16,-3-3 1-16</inkml:trace>
  <inkml:trace contextRef="#ctx0" brushRef="#br0" timeOffset="14621.6196">23774 4998 31 0,'0'0'15'0,"10"0"-6"0,-10 0 16 15,14-3-24-15,0 0 0 16,11-10 1-16,-4 4 0 0,25-19-3 15,-10 6 1 1,16 3 0-16,-13 3 1 0,7-3-4 16,-11 4 0-16,-3 8-2 15,-4 1 1-15,-10 9-1 16,-4 0 0-16,-10 16 1 16,-4-3 0-16,-25 12 4 15,4-6 1-15,-32 25 3 16,14-12 0-16,-14 34 1 15,11-19 1-15,-1 6-1 16,15-12 0-16,7-3-1 16,7-7 0-16,10-15-2 15,1-6 0-15,13-13-2 16,-2 0 1-16,16-16-2 16,-3 4 1-16,15-26-2 15,-12 10 1-15,15-16-1 16,-11 9 0-16,4-2-1 15,-7 8 1-15,-4-8 0 16,-3 5 1-16,-8 4 1 16,1 6 0-16,-11 3 1 0,0 4 0 15,0 15 1-15,0 0 1 16,0 15 0-16,0-2 1 16,-4 31 0-16,1-10 0 15,-11 48 1-15,3-23 0 16,-10 26 0-16,3-22 0 0,-14 22 0 15,8-23 0-15,-8 17-1 16,11-20 1 0,-7 10-3-16,3-15 1 15,4-14-1-15,3-5 1 0,1-13-2 16,2-3 0-16,5-19-6 16,-1 0 1-16,4-32-6 15,4 7 0-15,17-31-5 16,-4 12 0-16,36-31-4 15,-10 21 0-15</inkml:trace>
  <inkml:trace contextRef="#ctx0" brushRef="#br0" timeOffset="14981.8304">24388 5036 27 0,'35'-25'13'0,"-18"21"-5"16,-6 4 20-16,0 0-25 16,-4 0 1-16,14 4 1 15,4-1 0-15,3-3-7 16,7-3 1-16,4-4 5 0,-4 1 0 15,-3 0-6 1,-4-4 1-16,-3 1-4 16,-8-4 0-1,-17 13-4 1,-10 4 1-16,-11-1 0 0,-15 9 1 16,-9 10 4-16,-5 10 1 15,1 21 5-15,3 6 1 16,0 14 3-16,0-1 1 15,14 0 0-15,8-19 1 16,6 10-3-16,4-13 1 16,17 13-3-16,1-13 1 0,14 6-1 15,-8-15 0 1,18-16-6-16,-6-3 0 0,31-34-5 16,-15 2 0-16,19-21-6 15,-11 9 1-15,0-19-3 16,-11 7 0-16</inkml:trace>
  <inkml:trace contextRef="#ctx0" brushRef="#br0" timeOffset="15133.2094">24793 5192 39 0,'-14'0'19'0,"-7"48"-20"15,17-39 40-15,-27 29-35 16,6-10 0-16,-28 22 1 16,14-12 0-16,-14 15-7 15,15-12 1-15,-1 3-1 16,3-13 1-16,12-3-11 15,3-6 1-15,10-9-4 0,4-4 1 16</inkml:trace>
  <inkml:trace contextRef="#ctx0" brushRef="#br0" timeOffset="15301.0788">24578 5349 45 0,'-4'22'22'0,"12"25"-22"0,-5-37 43 16,4 15-42-16,-3-6 1 15,13 3 0-15,-3-7 1 16,15 1-9-16,-8-4 0 16,18-8-7-16,-11-1 1 0,18-16-3 15,-11 4 1-15</inkml:trace>
  <inkml:trace contextRef="#ctx0" brushRef="#br0" timeOffset="15551.1496">25252 5048 39 0,'-53'22'19'0,"-11"6"-28"15,54-24 38-15,-11 5-29 16,3 0 0-16,0 4-1 16,4-4 1-16,7 7 0 15,0-3 0-15,21-7 0 16,-3-3 1-16,17-3 0 15,-7 0 1-15,22-6 0 16,-12 3 0-16,8-4 0 16,-11 4 0-16,11 0-7 0,-11 0 1 15,4 6-7-15,-7 0 0 16</inkml:trace>
  <inkml:trace contextRef="#ctx0" brushRef="#br0" timeOffset="15853.4593">25019 5544 39 0,'-4'0'19'0,"15"-3"-19"0,-11 3 32 16,21 0-31-16,-7 0 0 0,25-4 1 15,-11 1 0-15,15 6-2 16,-12-3 0-16,5 7 2 15,-8-1 0-15,-3 13 0 16,-4-4 0-16,-11 11 0 16,1-8 0-16,-11 20-1 15,0-13 1-15,-14 16-1 16,3-7 1-16,-6-2-3 16,3-7 1-16,-8-3-7 15,8-3 0-15,-3-10-8 16,3-3 1-16</inkml:trace>
  <inkml:trace contextRef="#ctx0" brushRef="#br0" timeOffset="16066.0908">25213 5666 37 0,'-3'-16'18'0,"3"10"-5"0,0 6 27 15,0 3-34-15,-11 7 0 16,-7-1 5-16,-10 13 0 15,-4 16-14-15,-3 9 0 16,-4 9 9-16,-3-3 1 16,0 4-10-16,-1 6 0 15,4-4-12-15,8-9 1 16,-8 13-5-16,0-19 0 16</inkml:trace>
  <inkml:trace contextRef="#ctx0" brushRef="#br0" timeOffset="18197.1018">25957 4992 13 0,'-10'3'6'0,"13"-12"3"0,4 2 7 16,-7-2-15-16,0 9 1 16,0 0 1-16,4 3 1 15,-4 3-4-15,0 7 1 0,-4 6 2 16,-3 6 0 0,0 0 0-16,0 9 0 15,0 1-1-15,0-4 1 16,0-3-2-16,4-3 0 0,-1-6 0 15,0-9 0-15,1-7-3 16,3-13 1-16,3-8-2 16,8-8 1-16,3-8-2 15,4 0 0-15,7-4 0 16,-1-6 0-16,4 3 3 16,4 10 0-16,3 3 2 15,1 9 1-15,-5 3 1 16,1 10 1-16,-7 6 0 15,-7 6 1-15,-4 4-1 16,-7 5 0-16,-7-2-1 16,-7 2 1-16,-7 7-2 15,-4 0 1-15,-3 3-2 0,0-3 1 16,-1 10-3 0,1-7 0-16,4 0-4 15,-1-13 1-15,4 1-3 0,3-7 0 16,1-3-2-1,-1-9 0-15,1 0 2 0,-1-4 0 16,0-2 5-16,4-1 1 16,4 1 3-16,3-1 0 15,0 1 3-15,7 2 0 16,3 1 0-16,5-4 1 16,2 4-3-16,1 3 0 15,3-1-1-15,4 4 0 0,-1 3-1 16,-6 3 0-16,-4 7-2 15,-7-1 0-15,-14 10-1 16,-3-3 1 0,-5 9-1-16,-6-3 1 0,0 0 0 15,0-3 0-15,0-4 3 16,0-2 0-16,3-1 1 16,4-5 1-16,3-1-1 15,4-3 0-15,4 3 0 16,3-6 1-16,7 0-2 15,3-9 0-15,4 3-2 16,1-4 1-16,2 1-3 16,-3-1 1-16,0 1-2 15,-3 3 0-15,-4 3-1 16,-3-1 1-16,-4 8-1 16,-4-1 0-1,-10 22 4-15,0 3 0 16,-4 3 2-1,4 7 1-15,-4 3 0 0,1 0 0 16,-1-4 0-16,4 4 1 16,3 0-3-16,4-4 1 15,-3-2-1-15,6-7 0 16,1 0-1-16,3-9 1 16,3 0-1-16,4-10 1 15,7 1-2-15,-3-10 1 16,7-7-2-16,-1-5 1 15,4-10-1-15,-3 3 0 0,-4 0 0 16,-7 4 0-16,-7 5 0 16,-7 4 1-16,-7 6 1 15,-7 6 0-15,-4 10 2 16,1 6 1-16,-5 9 1 16,1 4 1-16,-4-4 1 15,4 7 1-15,7-1-1 16,7 1 0-16,10-4-1 15,8-5 1-15,3-7-3 16,7-7 0-16,7-5 0 16,7-7 0-16,8-13-4 15,6-12 0-15,14-3-9 16,15 0 1-16,10-6-8 16,0 0 0-16</inkml:trace>
  <inkml:trace contextRef="#ctx0" brushRef="#br0" timeOffset="18901.668">26599 5437 34 0,'-7'19'17'0,"25"9"-13"15,-11-22 21-15,0 1-23 16,4-1 1-16,6-6 2 16,5-6 0-16,9-4-5 15,1-9 0-15,0-9 4 16,-4 0 0-16,-3-3-1 16,-11-1 0-16,-7 4-1 15,-11 0 1-15,-6 6-2 16,-15 9 0-16,-3 7 0 15,0 6 0-15,-4 9-1 0,4 1 1 16,3-4-4-16,4-3 1 16,7 0-4-16,7-3 1 15,10-6-4-15,8-16 0 16,13-3-2-16,12-6 1 16,13-4 2-16,0 1 1 15,1 6 3-15,-4-1 0 16,-4 4 4-16,-3 10 0 15,-7 5 4-15,-8 1 0 16,-3 9 1-16,-3 6 1 0,0 7 0 16,-4 5 0-16,0 4-2 15,-3 10 0-15,-4 2-2 16,-7 7 0-16,-4 9-1 16,-3 0 0-16,-7 0 0 15,0-2 0-15,-4-5-1 16,1-5 1-16,-1-3-4 15,0-7 0-15,4-3-5 16,0-6 1-16,0-7-4 16,3-2 0-16</inkml:trace>
  <inkml:trace contextRef="#ctx0" brushRef="#br0" timeOffset="19319.6226">26850 5446 24 0,'28'-6'12'0,"25"-22"-12"15,-42 25 19-15,-1-3-16 0,8 2 0 16,-8 1 2-16,1 6 0 16,-4 7-6-16,-7 6 0 15,-3 2 5-15,-4 1 0 16,-1 0-1-16,-2 0 0 16,-1 0-1-16,-3-4 1 15,4 1-1-15,3-7 0 16,-1 1-1-16,1-4 1 0,7-3-1 15,-3-6 0 1,3-3-2-16,7 0 0 0,4-10-4 16,-4-9 1-1,0 0-3-15,0-4 0 16,3-2 0-16,-6 3 0 16,-1 3 2-16,-3 9 0 0,0 10 4 15,-7 6 1-15,-10 6 3 16,-1 7 1-16,0 9 1 15,-6 3 0-15,3 0 0 16,-4-3 0-16,7 0-2 16,-3 0 0-16,10-4-6 15,4-2 1-15,11-6-8 16,6-7 1-16,15-3-2 16,7-13 1-16</inkml:trace>
  <inkml:trace contextRef="#ctx0" brushRef="#br0" timeOffset="19635.5297">27326 5086 29 0,'28'0'14'0,"4"6"-14"0,-21-6 30 16,-1 3-27-16,1 4 0 16,-1-1 2-16,-2 3 0 15,-8 4-6-15,-4-4 0 16,-7 7 5-16,-10 0 0 15,-10 5-2-15,2-2 0 16,5-3-1-16,2 0 1 0,5-1-2 16,6 4 1-1,4 0-2-15,4-3 0 16,-1 2 1-16,4 8 0 0,0-8 0 16,-3 1 1-1,-1 0 0-15,1 0 1 0,-1-10-3 16,0 1 1-16,1-10-6 15,-1-7 0-15,4-2-8 16,-3 0 1-16</inkml:trace>
  <inkml:trace contextRef="#ctx0" brushRef="#br0" timeOffset="19830.7464">27192 5089 31 0,'-3'-6'15'0,"-1"21"-5"15,4-5 20-15,-3 6-26 16,-5 9 1-16,-2 18 3 0,-4 11 1 15,-7 9-11 1,-4 2 1-16,0 1 6 0,1 0 1 16,2 3-3-16,5-3 1 15,6-7-7-15,4-8 0 16,7-11-8-16,7-8 0 16,11-17-5-16,6-8 0 15</inkml:trace>
  <inkml:trace contextRef="#ctx0" brushRef="#br0" timeOffset="20312.5885">27746 5114 43 0,'-14'-6'21'0,"3"22"-26"0,1-10 36 0,-8 3-28 16,-7 10 1-16,1 9 2 15,-1 0 1-15,7-2-8 16,4-5 0-16,4-2 5 15,6 0 1-15,4-9-2 16,11-7 0-16,6 0-1 16,5-13 0-16,6-2-1 15,0-7 0-15,11-6-5 16,0 3 1-16,-4 0-5 16,0 3 1-16,-7 4-3 15,-6 2 1-15,-12 7-1 0,-6-1 1 16,-8 11 4-1,-10 2 0-15,-4 10 4 16,4 5 1-16,-3 17 3 0,-1 6 1 16,0 9 1-1,1 4 0-15,3 5 3 0,-4 7 0 16,0 7 1-16,1-1 0 16,-5-6 1-16,5-9 0 15,-1-10-1-15,1-9 0 16,-1-16-2-16,0-7 0 15,4-8-3-15,0-10 1 16,3-16-5-16,-3-12 0 16,7-10-9-16,4-6 0 0,6 0-11 15,18 4 1-15,8-7-3 16,13-3 1-16</inkml:trace>
  <inkml:trace contextRef="#ctx0" brushRef="#br0" timeOffset="20640.6636">28296 5396 34 0,'-24'35'17'0,"27"28"-12"0,-3-54 28 16,-3 3-26-16,3 1 1 15,3 0 3 1,4-4 0-16,4-3-14 0,3-6 1 16,11-3 9-16,3-9 1 15,4-10-5-15,3-16 1 16,4-3-8-16,-4-6 0 15,0 3-10-15,4 7 0 16,3 5-5-16,-3 20 1 16</inkml:trace>
  <inkml:trace contextRef="#ctx0" brushRef="#br0" timeOffset="21198.6988">28748 5425 42 0,'-14'25'21'0,"17"-41"-17"0,4 10 37 0,0-1-39 15,4-5 0-15,7-7 0 16,-1-6 1-16,4-6-4 16,1 6 0-16,-5-4 2 15,-3 7 1-15,-10 7-2 16,-8 8 1-16,-10 14-1 16,-10 8 0-16,-12 7 1 15,1 10 0-15,-4 5 0 16,4 7 1-16,3-12-1 15,0-1 1 1,11 7 0 0,11-4 0-16,3-6-1 15,10-9 1-15,4-6-5 0,0-7 0 16,11-9-7-16,3-4 1 16,0-2-5-16,7-3 1 15,-6-1-3-15,-5 0 0 16,-3 7 6-16,-7 3 0 15,-10 3 9-15,-4 3 0 16,-4 0 7-16,-6 0 0 16,10 4 3-16,-4-4 1 0,4 0-2 15,3-3 1-15,4 0-4 16,7 0 1 0,8-3-2-16,2-3 1 15,8-4-1-15,0 4 0 0,3-4-1 16,0 4 0-16,0 0-1 15,-3 3 1-15,0 9-2 16,-8 0 0-16,-6 4 0 16,-4 5 0-16,-7 1-3 15,-4 0 1-15,-3-1-7 16,0-2 1-16,4-4-8 16,10 1 1-16</inkml:trace>
  <inkml:trace contextRef="#ctx0" brushRef="#br0" timeOffset="21587.8992">28974 5610 40 0,'-53'25'20'0,"25"15"-21"0,28-33 30 16,-4 2-28-16,4 0 0 15,4 7 1-15,13-6 0 16,4-7-3-16,4-3 1 15,7-7 0-15,0-2 1 16,-1-7-5-16,-3-6 0 16,1-6-4-16,-5 0 1 15,1-10-5-15,-4-9 1 16,0-6 5-16,-3-7 0 16,-4 10 9-16,4 6 0 0,-11 19 6 15,-4 6 0-15,-6 13 6 16,-4 16 0-16,-11 15-4 15,4 12 1-15,-11 7-4 16,-6-6 1-16,2 6-4 16,-2 0 0-16,6-7-5 15,0-5 0-15,15 2-8 16,6-6 1-16,11 4-9 16,7-17 1-16,11-2-4 15,3-1 1-15</inkml:trace>
  <inkml:trace contextRef="#ctx0" brushRef="#br0" timeOffset="21800.1988">29263 5707 34 0,'-4'0'17'0,"15"-7"-19"0,-4 1 31 15,-3-3-26-15,6-4 1 16,-3-2 6 0,0-4 0-16,-3 3-10 0,-4 0 1 15,-4 4 7-15,-6-1 1 16,-4 7-3-16,-4 0 1 15,0 0-5-15,1 2 1 16,3 1-8-16,6 0 0 16,5 0-8-16,3 3 1 15,14 0-6-15,0 0 0 16</inkml:trace>
  <inkml:trace contextRef="#ctx0" brushRef="#br0" timeOffset="22051.7202">29365 5619 53 0,'-17'41'26'0,"-22"-1"-24"0,32-27 48 0,-4 3-45 15,1-4 1-15,6 1 3 16,-3-10 0-16,3-3-12 16,4-13 0-16,4 1 8 15,7-7 0-15,6-6-3 16,8-3 0-16,0 0-2 15,6 6 0-15,8-7-2 16,0 7 1-16,0-3-6 16,-4 6 0-16,0-2-10 15,1 2 1-15,-1-3-5 16,-3 6 1-16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22T02:12:18.188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12305 11201 39 0,'0'0'19'0,"18"22"-13"0,-11-19 20 16,3 0-25-16,4 3 1 15,11 0-1-15,3-2 1 0,7-1-1 16,1-3 0-16,-1 0-2 16,-3 0 1-16,-8 0-6 15,-2 3 0-15,-12 0-6 16,-6 3 1-16</inkml:trace>
  <inkml:trace contextRef="#ctx0" brushRef="#br0" timeOffset="323.3101">12206 11605 22 0,'-49'60'11'0,"13"-23"-4"16,26-24 12-16,-4 0-15 16,0 2 1-16,0-2 2 15,-1-1 1-15,5-5-10 16,6-4 1-16,8-10 6 15,6-5 1-15,8-7-2 16,7-3 0-16,6-9-2 16,8-10 1-16,11-6-1 0,17 0 0 15,14 6-2-15,-4 4 1 16,-6 2-1-16,-4 4 1 16,-3 6-1-16,-4 6 1 15,-8 6-1-15,1 4 1 16,-3 3-1-16,-11 6 1 15,-8 6 0-15,-17 9 0 16,-14 4-4-16,-10 13 1 16,-15 8-4-16,-7 4 1 15,-10 6-5-15,-4 4 1 16,-14-1-6-16,-3-12 0 0</inkml:trace>
  <inkml:trace contextRef="#ctx0" brushRef="#br0" timeOffset="492.8175">12284 11853 24 0,'-11'-3'12'0,"22"3"-10"0,-4-3 17 0,3-4-18 16,4 1 0-16,15-3 2 16,9-7 0-16,12 0-4 15,-1-2 1-15,-6-1 1 16,-1 3 1-16,-7 4-4 16,-3 2 1-16,-7 7-6 15,-11 3 0-15,-4 6-2 16,-10 7 1-16</inkml:trace>
  <inkml:trace contextRef="#ctx0" brushRef="#br0" timeOffset="789.0785">12379 11947 24 0,'-78'31'12'0,"33"-9"-11"15,37-15 23-15,1-4-22 16,4 3 0-16,3-3 0 0,3 3 0 16,8-6-3-16,3 0 1 15,4 7 1-15,6-7 1 16,12 0-2-16,2-3 1 15,1-1-1-15,-3 1 0 16,-5 3 1-16,-6-3 0 16,-7 6 1-16,-8-3 1 15,-10 3 1-15,-3 7 0 16,-11 2 1-16,-11 7 0 16,-3-3-1-16,-4 9 1 15,-3-3-2-15,3-3 1 16,0 0-4-16,4-4 1 0,3-5-7 15,4-1 1-15,7-3-8 16,7 1 1-16,7-7-3 16,7 0 1-16</inkml:trace>
  <inkml:trace contextRef="#ctx0" brushRef="#br0" timeOffset="942.4808">12354 12214 28 0,'14'6'14'0,"25"0"-7"0,-25-3 25 0,-3 0-30 16,3-3 1-16,4 0 1 15,6-3 0-15,8 0-4 16,0-6 0-16,0-10 1 16,3-3 0-16,0-6-10 0,7-10 0 15,-3-6-3-15,4-3 0 16</inkml:trace>
  <inkml:trace contextRef="#ctx0" brushRef="#br0" timeOffset="1155.0589">13469 11235 49 0,'-18'19'24'0,"-10"3"-29"0,18-13 47 0,-4 10-41 16,-4 9 0-16,-3 10 0 15,-4 6 1-15,-3 6-5 16,-11 3 0-16,-7 1-4 15,4-4 1-15,7-16-8 16,13-12 0-16</inkml:trace>
  <inkml:trace contextRef="#ctx0" brushRef="#br0" timeOffset="1331.883">13166 11624 37 0,'28'-31'18'0,"-3"-4"-15"15,-15 23 27-15,8-1-29 16,3 1 1-16,0-1 0 15,7-3 1-15,1-2-3 16,2 2 0-16,8 3-1 16,7 1 1-16,-7 5-6 15,-7 7 1-15,-8 0-7 16,-6 7 1-16,-15 5-2 0,-10 10 0 16</inkml:trace>
  <inkml:trace contextRef="#ctx0" brushRef="#br0" timeOffset="1632.1551">13282 11746 41 0,'-42'35'20'0,"21"-26"-25"0,21-9 45 16,0 0-40-16,0 0 1 16,0 0-1-16,7-6 1 15,7-3-1-15,3-4 1 16,5 0-2-16,2-5 1 16,-3 2-5-16,1 3 1 0,-1 1-3 15,-4-1 0 1,-2 4-1-16,-8 0 0 0,-7 9 2 15,0 0 0-15,-7 6 6 16,-1 6 0-16,-2 7 4 16,-4 6 1-16,0 0 0 15,3 4 1-15,0 11-1 16,1 7 0-16,3 0-2 16,0 4 0-16,0-4-3 15,3-7 0-15,1-5-5 16,3-10 0-16,-4-3-5 15,4-6 0-15</inkml:trace>
  <inkml:trace contextRef="#ctx0" brushRef="#br0" timeOffset="1812.5667">13120 12069 36 0,'14'-25'18'0,"28"-6"-18"0,-31 21 29 16,3 1-29-16,7 0 1 15,4-1 0-15,3 1 0 16,0-1-3-16,0 4 0 16,1-3-4-16,-5 6 0 15,1 3-5-15,-4 6 1 16</inkml:trace>
  <inkml:trace contextRef="#ctx0" brushRef="#br0" timeOffset="1979.6471">13148 12264 46 0,'-53'15'23'0,"32"-15"-28"0,21 0 45 0,7 0-39 16,7-3 0-16,11-3 1 15,3-3 0-15,11-1-3 16,3-5 0-16,8-14-5 16,10-5 0-16,10-13-7 15,4-3 0-15</inkml:trace>
  <inkml:trace contextRef="#ctx0" brushRef="#br0" timeOffset="2368.1324">14280 11201 23 0,'-17'6'11'0,"10"0"-3"0,7-6 9 15,-4 3-14-15,1 1 0 0,-1-1 3 16,-3 0 1-1,0 0-8-15,-4 0 1 0,1 0 5 16,-8 3 1 0,-3 1-1-16,-7-1 0 0,-4 7-2 15,-3 5 1-15,0 7-2 16,-8 7 1-16,1 5-5 16,0-2 0-16,-1-1-6 15,4-2 1-15,4 2-7 16,10-6 0-16</inkml:trace>
  <inkml:trace contextRef="#ctx0" brushRef="#br0" timeOffset="2890.2275">13705 11702 27 0,'7'7'13'0,"22"-14"-4"16,-19 1 17-16,1 0-23 16,7-4 1-16,6 4 1 15,4-6 1-15,4-7-8 16,3-3 1-16,11-3 4 0,-3 3 0 15,-1 3-2-15,-7 0 1 16,-10 4-1-16,-11 8 0 16,-10 7 0-16,-15 16 0 15,-7 6-1-15,-3 0 1 16,-3 6-1-16,-1 7 1 16,0-4 0-16,4-3 0 15,3-3 1-15,1-3 0 0,3-6-1 16,3-4 1-1,7-2 0-15,1-7 1 16,3-3-3-16,7-13 0 16,0-2-4-16,7-4 0 0,-3-3-3 15,3-13 0-15,0-5-2 16,-3-10 1-16,-1 6 0 16,1 3 0-16,-4 10 5 15,0 5 0-15,-4 14 4 16,-3 9 1-16,-3 9 1 15,-4 10 1-15,0 9 0 16,0 9 1-16,0-2-1 16,0 5 1-16,-4 10-3 15,0-3 1-15,1 6-1 16,-1 7 0-16,-3 2-1 16,4-2 0-16,-1-1-4 15,4-9 1-15,0-3-5 0,0-12 0 16,0-7-6-1,3-3 1-15</inkml:trace>
  <inkml:trace contextRef="#ctx0" brushRef="#br0" timeOffset="3031.4679">13780 12003 37 0,'7'-9'18'0,"14"-35"-20"0,-11 35 32 0,8-1-30 15,3-5 0-15,4-1 0 16,3 0 0-1,4 7-4-15,0 3 0 16,-4-1-6-16,0 4 0 16</inkml:trace>
  <inkml:trace contextRef="#ctx0" brushRef="#br0" timeOffset="3197.1251">13836 12160 44 0,'-53'38'22'15,"4"-22"-14"-15,38-16 38 0,0 0-43 16,8 0 0-16,10 0 1 15,4 0 1-15,6-7-6 16,8 1 1-16,10-3 1 16,8-7 1-16,13-3-12 15,18 3 0-15,11-6-7 16,-8-6 0-16</inkml:trace>
  <inkml:trace contextRef="#ctx0" brushRef="#br0" timeOffset="3765.5246">14714 11198 40 0,'-28'43'20'0,"0"11"-15"16,24-39 28-16,4 11-29 15,4-1 0-15,3-7 2 16,7-2 0-16,0-3-8 16,7-10 1-16,1-13 5 15,6-15 1-15,-4 0-3 16,1-3 1-16,-4-7-2 16,-3 7 1-16,-4 3-1 15,-3 6 0-15,-11 10-1 16,-4 6 1-16,-6 6-1 15,-8 3 1-15,-7 4 0 0,4-4 1 16,7 0-1-16,3-3 1 16,4 0 0-16,7-3 0 15,0 0-1-15,11-6 1 16,7 0-2-16,-4 0 1 16,3-1-6-16,1 1 1 15,0 3-6-15,-1 0 1 16,-3 3-5-16,-3 3 0 15,-4 3-5-15,-7 7 1 16</inkml:trace>
  <inkml:trace contextRef="#ctx0" brushRef="#br0" timeOffset="4182.4651">14393 11602 24 0,'-17'19'12'0,"3"0"-9"16,10-19 17-16,1 3-16 15,-1 0 0-15,0 0 2 16,4 3 1-16,0 1-8 16,0 2 1-16,0 0 6 15,4 1 1-15,0 2-1 16,-1 1 0-16,4 0-1 16,4-1 0-16,-1-3-1 15,8-5 0-15,3-4-2 0,0-7 1 16,0-5-1-1,1-4 0-15,-5 0-1 16,-3-2 0-16,-3 2 0 16,-4 0 0-16,-7 1 0 0,-4 5 1 15,-6 4-2-15,-4 12 1 16,0 0-1-16,-4 1 0 16,4-4-1-16,3 0 1 15,1 3-2-15,3 1 1 16,3-1 0-16,4-3 1 15,0 0-1-15,4 3 1 0,3-3-5 16,3-3 1-16,8 0-7 16,0-3 1-16,13 0-7 15,8-6 1 1</inkml:trace>
  <inkml:trace contextRef="#ctx0" brushRef="#br0" timeOffset="4575.6019">14887 11502 37 0,'-24'22'18'0,"2"-7"-14"16,19-8 28-16,-4 2-28 16,3 4 0-16,4-1 3 15,4 1 0-15,3-1-8 16,0 1 0-16,3-4 6 15,5-3 1-15,-1-2-2 0,3-1 1 16,8-13-2-16,-4-9 1 16,0 1-2-1,1-7 1-15,-8 3-2 16,0-3 1-16,-7 6-1 0,-4 3 0 16,-6-3-1-1,-4 7 1-15,0 2-1 0,-4 4 0 16,-3 3 0-16,3 6 0 15,1 0 0-15,-1 0 0 16,4 0-3-16,0 4 1 0,4-1-6 16,3 3 0-1,0 1-5-15,0 2 0 0,3 10-6 16,1-3 1-16</inkml:trace>
  <inkml:trace contextRef="#ctx0" brushRef="#br0" timeOffset="4962.3158">14457 11856 38 0,'-7'6'19'0,"-4"32"-18"15,11-29 32-15,0 10-31 16,-3-3 0-16,3 0 3 0,0-4 1 15,0 1-7 1,3-7 1-16,4-6 4 0,4-6 1 16,6-10-1-16,1-6 0 15,7 0-2-15,10-3 0 16,7 0-1-16,8 0 1 16,-1 0-2-1,-6 3 0-15,-5 3 0 0,-2 6 0 16,-5 4 0-16,-2 3 0 15,-8 3 0-15,-4 6 0 16,1 3 0-16,-11 3 1 16,-7 4-4-16,-3 3 1 15,-8 2-6-15,0 8 1 16,-10-1-7-16,-3 3 1 16,-1-6-4-16,-3-7 1 0</inkml:trace>
  <inkml:trace contextRef="#ctx0" brushRef="#br0" timeOffset="5608.6354">14556 11966 35 0,'-4'9'17'0,"-3"13"-15"16,4-12 32-16,-1 5-31 15,0 10 0-15,1 0 2 16,-4 4 1-16,0-7-7 16,0 0 1-16,3 0 4 15,1-7 1-15,3 1-2 16,0-7 1-16,3 1-2 15,4-10 1-15,0 0-2 16,4-13 1-16,3-9-2 16,7-9 1-16,4-4 0 15,7-5 0-15,-1-1-1 0,5 0 0 16,-8 13-1-16,0 3 1 16,-3 3 0-1,-8 6 0-15,-2 13 0 0,-5 6 0 16,-13 10 0-16,-4 2 1 15,-8 10-1-15,-6 7 1 16,-7-1-2-16,-7 4 1 16,7-7-2-16,-1 0 1 15,8-9-1-15,4-3 0 0,2-7-1 16,5-3 0-16,6-9 0 16,8-3 1-16,10-7 0 15,4 1 0-15,3-4 0 16,0 0 0-16,0 1 0 15,0 2 1-15,-3 1 0 16,-4 5 0-16,-3 1-1 16,-4 6 1-16,-7 6-1 15,-7 10 0-15,-4 3-2 16,-10 3 1-16,-7 0 0 16,-1-3 0-16,1-1 0 15,0 1 1-15,0-3 1 16,0 0 0-16,3-7 2 15,4-3 1-15,3 1 2 16,4-4 1-16,3 0 2 16,8 0 0-16,3 0 1 15,3 0 1-15,8 0-2 16,3-3 0-16,4 0-2 0,13-3 0 16,12-3-11-16,10-3 1 15,10-1-11-15,1-9 0 16</inkml:trace>
  <inkml:trace contextRef="#ctx0" brushRef="#br0" timeOffset="6019.7851">15543 11527 47 0,'-10'3'23'0,"31"44"-25"0,-14-41 28 16,4 7-25-16,-1-1 0 31,11 4-2-31,-3-3 1 16,0-1-7-16,-8 4 1 15,-3-1-5-15,-7 4 0 16</inkml:trace>
  <inkml:trace contextRef="#ctx0" brushRef="#br0" timeOffset="6162.9928">15374 11859 36 0,'-39'6'18'0,"25"20"-17"0,18-20 28 0,3 6-29 16,0 7 1-16,7-6 0 15,4 2 1-15,-1-5-9 16,4-4 1-16,15-9-4 16,-5-10 0-16</inkml:trace>
  <inkml:trace contextRef="#ctx0" brushRef="#br0" timeOffset="6332.8259">15847 11828 45 0,'-21'9'22'0,"-1"38"-28"0,19-37 40 16,3 12-34-16,0-7 0 16,7 1-4-1,7 0 1-15,0-4-6 0,4-5 1 16,14-7-4 0,-1-7 1-16</inkml:trace>
  <inkml:trace contextRef="#ctx0" brushRef="#br0" timeOffset="6559.5317">16143 11521 44 0,'-28'15'22'0,"42"-18"-28"0,-7 0 44 0,7-6-35 16,4 2 1-16,14 1 0 15,3-3 1-15,4-1-7 16,-1 1 0-16,5-1 0 15,-4-2 1-15,-4 2-7 16,-3 1 0-16,-8 0-6 16,-3-1 0-16,-3 1 0 15,-4-4 0-15</inkml:trace>
  <inkml:trace contextRef="#ctx0" brushRef="#br0" timeOffset="6708.3153">16542 11392 39 0,'-18'22'19'0,"-31"19"-23"16,35-29 43-16,-11 10-36 15,-14 10 0-15,0-4 0 16,-3 3 1-16,3 0-5 0,4 1 0 16,7-7-2-1,3-3 1-15,7-6-11 16,4-7 1-16,11-6-1 0,3-3 0 16</inkml:trace>
  <inkml:trace contextRef="#ctx0" brushRef="#br0" timeOffset="6919.1356">16365 11583 35 0,'7'-3'17'0,"-14"44"-16"0,7-32 34 15,-3 4-31-15,-4 9 0 16,-4 6 3-16,-6 0 0 0,-1 13-9 16,-3 3 0-16,3 6 6 15,-3 0 1-15,3-3-4 16,4-9 1-16,4-10-8 15,3-3 1-15,0-12-9 16,7-10 0-16,0-13-1 16,-4-8 1-16</inkml:trace>
  <inkml:trace contextRef="#ctx0" brushRef="#br0" timeOffset="7082.5074">16341 11718 44 0,'0'22'22'0,"14"13"-23"15,-11-26 45-15,1 3-43 16,-1 1 0-16,4 3-1 0,8 3 0 16,-1 2-7-16,7-5 1 15,3-3-7 1,-2-10 1-16,2-3-2 0,1-3 1 16</inkml:trace>
  <inkml:trace contextRef="#ctx0" brushRef="#br0" timeOffset="7275.8547">16577 11605 54 0,'4'-9'27'0,"24"-19"-38"0,-18 18 58 16,4-2-47-16,4-4 1 15,3 0-2-15,0-3 1 0,11 1-5 16,3-1 0-1,4 0-6-15,-3 3 0 0,-1 1-4 16,-7 5 1-16</inkml:trace>
  <inkml:trace contextRef="#ctx0" brushRef="#br0" timeOffset="7680.8674">16672 11756 47 0,'-35'40'23'0,"28"-18"-27"16,7-18 46-16,0-1-41 15,7-3 0-15,0-3 1 16,4-7 0-16,6-6-3 16,1-5 1-16,3-5-1 15,11-2 0-15,0-9-3 16,-1-1 0-16,-6-3-1 16,-4 13 0-16,-3 6-1 15,-4 6 1-15,-11 13 2 0,-3 9 0 16,-3 10 3-16,-8 3 1 15,1 3 1-15,-1 9 1 16,4 1 2-16,0 2 0 16,0 1 1-16,4 12 1 15,-5 3-1-15,1 6 1 16,-3 10-1-16,-1-13 1 16,1 1-1-16,-1-4 0 15,0-3-1-15,1-6 0 0,-4-7-1 16,0-9 0-16,-4-9-2 15,0-3 0-15,1-7-6 16,-1-6 1-16,0-6-11 16,1-7 0-16,10-6-6 15,-18-34 0-15</inkml:trace>
  <inkml:trace contextRef="#ctx0" brushRef="#br0" timeOffset="8280.6479">17724 11094 34 0,'-8'-12'17'0,"-16"8"-12"0,13 8 17 0,-10 2-20 16,-14 9 0-16,-11 11 2 15,-14 8 0-15,7 4-5 16,0 18 1-16,7 7 3 15,11 6 1-15,7-10-2 16,10 1 1-16,15-4-1 16,6 1 0-16,4-10 0 15,4-9 0-15,3-7-1 16,-4 10 1-16,5 3-1 16,-15 3 1-16,-4 3-1 15,-3 0 0-15,-4 0-4 16,1-12 1-16,-4-7-6 15,0-6 1-15,-4-3-6 0,0-6 0 16,1-13-2-16,-1-16 1 16</inkml:trace>
  <inkml:trace contextRef="#ctx0" brushRef="#br0" timeOffset="8421.8979">17096 11922 34 0,'3'-13'17'0,"25"13"-19"0,-17-6 33 15,7 0-30-15,3-4 0 0,7 7 0 16,14-6 1-1,8-4-6-15,10-5 0 16,-4-4-5-16,1-4 1 0,-8 1-2 16,-3 7 0-1</inkml:trace>
  <inkml:trace contextRef="#ctx0" brushRef="#br0" timeOffset="8568.8703">17660 11765 36 0,'-25'35'18'0,"-10"-7"-24"15,28-25 36-15,0 19-30 16,-7 9 0-16,0 4 0 16,0 6 0-16,-4-1-4 15,7-2 0-15,4-7-6 16,4-6 1-16</inkml:trace>
  <inkml:trace contextRef="#ctx0" brushRef="#br0" timeOffset="9003.0853">17635 11699 33 0,'-14'-31'16'0,"18"12"-15"0,-1 10 26 15,4-4-27-15,0-6 0 16,4 1 0-16,3 2 0 16,4 3-1-16,-1 4 0 15,1 6-2-15,0 9 1 0,-4 10 0 16,-7-1 0-1,-4 4 0-15,-6 13 0 0,-4 2 3 16,-4 4 1-16,-3-7 2 16,0-12 0-16,3 0 0 15,4-7 1-15,4 4-1 16,3-7 1-16,7-9-2 16,7-6 0-16,4-7-1 15,3-2 0-15,3-4 0 16,5 3 1-16,2 4 0 15,5 2 0-15,-8 4-1 16,-3 6 0-16,3 6 0 16,-11 7 1-16,-9 3-1 15,-8 6 0-15,-4-4-2 16,-10 14 0-16,-4 2-6 16,1 1 1-16,6-7-6 15,8-6 0-15,17-19-5 16,7-6 0-16</inkml:trace>
  <inkml:trace contextRef="#ctx0" brushRef="#br0" timeOffset="9300.8893">18157 11693 41 0,'-10'13'20'0,"-32"30"-16"0,31-27 37 16,-7 3-39-16,1-7 1 15,6 1 0-15,4 0 0 16,7-7-5-16,7-3 1 15,4-3 3-15,6 6 0 0,1-3-2 16,-4 1 1 0,0-8-1-16,-3 8 0 0,-1 2 0 15,-6 13 1-15,-1 6 0 16,-6 15 0-16,-8 4 0 16,-6 3 1-16,-8-3 0 15,-7 3 0-15,-7 0 0 16,4-6 0-16,7-3-2 15,3-13 0-15,4-13-7 16,7-8 0-16,10-14-8 16,22-2 0-16,10-29-2 15,4-9 0-15</inkml:trace>
  <inkml:trace contextRef="#ctx0" brushRef="#br0" timeOffset="9616.1765">18253 11847 47 0,'7'6'23'0,"7"-12"-24"0,-7 9 48 16,0-3-47-16,4-3 1 16,-1-7 0-16,1-2 1 15,-1-4-3-15,-3 0 1 16,-3 1 1-16,-4 2 1 16,-7 7-2-16,-4 6 1 15,-6 9-1-15,-1 7 0 16,0-4 0-16,1 4 1 15,3 9 0-15,3 0 0 16,4 0 0-16,3-3 1 16,4 0-1-16,4-6 1 0,3-7-1 15,4-5 1 1,3-8-4-16,3-11 0 0,5-4-6 16,-1 0 0-16,0 0-7 15,7-3 1-15,4-3-3 16,0 3 0-16</inkml:trace>
  <inkml:trace contextRef="#ctx0" brushRef="#br0" timeOffset="9798.7695">18475 11800 37 0,'-39'18'18'0,"14"4"-14"15,18-22 35-15,0 0-33 16,0-3 1-16,0 3 2 16,4 0 0-16,-1 0-13 15,4 3 1-15,7-3 8 0,0-3 0 16,7-6-5-1,8-4 0-15,9-2-7 16,1-1 1-16,0 0-9 16,7 1 1-16,7-1-3 0,-4-6 1 15</inkml:trace>
  <inkml:trace contextRef="#ctx0" brushRef="#br0" timeOffset="10216.7699">18835 11684 40 0,'0'6'20'0,"0"3"-16"16,0-2 39-16,0 2-40 16,-4 10 0-16,1 0 2 15,-1 9 1-15,1 16-8 16,-4 15 1-16,0 7 4 0,-4-6 1 15,4 6-2 1,0-4 0-16,0-2-1 16,0-13 0-16,0-9-3 15,3-10 1-15,4 0-7 16,0-6 0-16,4-13-7 0,6-15 1 16,8-16-3-16,-4-16 1 15</inkml:trace>
  <inkml:trace contextRef="#ctx0" brushRef="#br0" timeOffset="10447.6783">18905 11668 44 0,'22'6'22'0,"6"-15"-22"0,-21 9 45 0,0 3-42 16,7 3 1-16,0 7 1 16,-10 6 1-16,-8 3-8 15,-3 3 1-15,0-3 4 16,-7 6 1-16,-4 3-3 15,-10-3 1-15,7-3-4 16,3-12 0-16,1-4-6 16,6-2 0-16,7-14-7 15,8-5 1-15,10-1-3 16,0-6 0-16</inkml:trace>
  <inkml:trace contextRef="#ctx0" brushRef="#br0" timeOffset="10629.5802">18990 11869 47 0,'-18'9'23'0,"4"16"-20"0,14-25 48 16,0 0-50-1,0 0 0-15,4-6 0 0,-1-4 1 16,8 4-3 0,7-6 1-16,3-4-5 0,3-6 1 15,1 0-6-15,0 0 0 16,0 0-6-16,3 0 0 15</inkml:trace>
  <inkml:trace contextRef="#ctx0" brushRef="#br0" timeOffset="10760.3189">19195 11728 36 0,'-25'18'18'0,"11"14"-17"0,7-20 28 0,-4 1-29 16,-3-1 0-16,4 7-2 15,-1 3 1-15,4 3-4 16,0-6 1-16,7 0-7 15,3-10 1-15</inkml:trace>
  <inkml:trace contextRef="#ctx0" brushRef="#br0" timeOffset="10941.9909">19103 11674 47 0,'-18'-15'23'0,"32"8"-32"15,-10 1 43-15,3 0-35 16,0 3 1-16,4 6-8 16,-1-3 0-16,8 0 4 15,-1 3 1-15,1 3-9 16,-4 0 1-16</inkml:trace>
  <inkml:trace contextRef="#ctx0" brushRef="#br0" timeOffset="11162.8593">19216 11800 35 0,'-28'31'17'0,"6"-12"-15"0,19-19 31 15,-1 0-31-15,4 0 0 16,11-6 3-16,3-4 0 16,4-6-6-16,-1 1 1 0,4-4 4 15,-3 0 0-15,0 3-1 16,-1 4 0-16,-2 6-1 16,-1 6 0-16,-7 6 0 15,0 6 0-15,-7 4-1 16,0 3 0-16,-4-7-5 15,1 4 1-15,-1-3-9 16,4 2 0-16,7-5-4 16,0-7 0-16</inkml:trace>
  <inkml:trace contextRef="#ctx0" brushRef="#br0" timeOffset="11380.2607">19427 11637 60 0,'25'-16'30'0,"3"0"-37"0,-21 10 60 15,4-3-54-15,10 2 1 16,0-2-3-16,4-4 0 16,-4-2-3-16,0-4 0 15,1-3-9-15,-1 3 0 16,-4-6-2-16,-10-13 1 15</inkml:trace>
  <inkml:trace contextRef="#ctx0" brushRef="#br0" timeOffset="11615.6763">19498 11361 46 0,'-11'44'23'0,"4"25"-24"0,4-41 47 0,-4 3-43 15,0 13 0-15,-4 16 4 16,1-4 1-16,-1 7-9 15,7 3 1-15,4-4 5 16,11 1 0-16,3-16-1 16,4-16 1-16,17-12-3 15,11-22 1-15,3-16-2 16,-3-6 0-16,-3-9-5 16,-5 12 0-16,-2 0-10 15,-1 0 1-15,0 3-8 16,-3-6 1-16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22T02:12:40.116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16739 4622 21 0,'-10'-3'10'0,"27"-10"4"15,-3 13 10-15,11 0-22 0,3 0 0 16,4-3 1 0,7 0 1-16,7 0-5 15,-7 6 0 1,14-9 0-16,-8-1 1 16,-2-2-5-16,-8-1 1 15,-3-2-4-15,-8 3 0 16,-6 2-1-16,-7 4 1 15,-4 3 4-15,-7 3 1 16,-4 4 4-16,-3 2 0 0,-3-3 6 16,-5 10 0-1,1 12 2-15,-3 10 0 0,-4 6 0 16,-8 6 0-16,-2 6-2 16,-8-9 0-1,0 3-3-15,-10 1 1 0,3-4-3 16,7-3 1-16,7-13-5 15,7-12 0-15,4-4-5 16,4 1 0-16,6-6-6 16,0-10 1-16,8-10-2 15,3-6 0-15</inkml:trace>
  <inkml:trace contextRef="#ctx0" brushRef="#br0" timeOffset="181.9238">16912 4904 21 0,'35'-19'10'0,"-13"19"-3"0,-22 0 18 16,7 10-21-16,-7 8 1 15,0-2 2 1,-7 9 1-16,-4 3-10 16,0 10 0-16,-3-7 6 15,-7 10 0-15,-4 6-3 0,1 6 1 16,3 1-6-16,3-7 0 16,4-13-7-16,7-2 1 15,17-17-2-15,5-15 0 16</inkml:trace>
  <inkml:trace contextRef="#ctx0" brushRef="#br0" timeOffset="363.383">16958 5014 38 0,'14'25'19'0,"0"25"-22"0,-7-37 39 0,4 2-34 15,3-5 0-15,0 2 0 16,-3 10 1-16,3-6-5 15,0 6 1-15,0 0-4 16,0 0 1-16,4-16-8 16,3-9 0-16</inkml:trace>
  <inkml:trace contextRef="#ctx0" brushRef="#br0" timeOffset="794.766">17487 4637 31 0,'-25'22'15'0,"18"85"-5"0,-3-72 20 16,-11 5-28-16,0 14 1 15,-4 5 1-15,4-2 1 16,-4 8-6-16,0 20 0 16,4 0 3-16,0-4 1 15,3-5-2-15,4-17 1 16,7-18-3-16,4-16 1 15,10-19-1-15,3-28 0 16,4-37-1-16,8-1 1 16,6-21-1-16,7-13 0 15,0-22 1-15,4 3 0 16,10 9-1-16,-6 10 1 16,-4 13 0-16,-4 21 0 0,0 13 1 15,0 16 1-15,1 18 2 16,-5 16 0-16,-2 10 1 15,-8 31 1-15,-3 18-1 16,-8 10 1-16,-3 16-2 16,-7-9 1-16,-3 15-2 15,-4 16 1-15,-4-13-7 16,0-9 1-16,4-7-7 16,0-18 1-16,4-13-7 15,-1-19 1-15</inkml:trace>
  <inkml:trace contextRef="#ctx0" brushRef="#br0" timeOffset="1085.2512">17590 5061 29 0,'35'-35'14'0,"-7"10"-14"0,-17 22 19 16,3 0-18-16,-4 3 1 15,1 6 1-15,-1 10 1 16,-3 6-4-16,-7 9 1 15,-3-9 3-15,-1 3 1 16,1 7 0-16,-4-7 0 16,3-3-1-16,1 0 1 15,-1-13-2-15,1-9 0 0,-1-6-1 16,-3-1 1-16,4-2-2 16,-1 0 0-16,1 5-1 15,-1 1 1-15,1-3-8 16,3 0 1-16,7 0-8 15,10-7 0-15</inkml:trace>
  <inkml:trace contextRef="#ctx0" brushRef="#br0" timeOffset="1353.6941">18055 5080 36 0,'-39'34'18'0,"50"1"-12"0,-11-35 24 16,7 6-26-16,4 3 0 15,-1 4 3 1,1 6 1-16,-1-7-9 0,4-6 0 16,4-12 6-1,-4-6 1-15,0 2-4 0,0-2 1 16,1-7-9-16,2-3 1 15,1 0-10-15,3 0 1 16,0 6-3-16,-3 1 1 16</inkml:trace>
  <inkml:trace contextRef="#ctx0" brushRef="#br0" timeOffset="1651.1498">18316 5108 42 0,'-3'6'21'0,"10"-9"-24"0,0-3 43 0,0-1-38 15,3-2 0-15,1-4 1 16,0 1 0-16,-1-7-4 16,-3 7 1-16,0 2 2 15,-7-2 0-15,-3-1-1 16,-1 10 0-16,-6 0-1 16,-4 6 1-16,-4 6-1 15,0 10 0-15,1 3 0 16,3 6 1-16,-1-12 0 15,8 9 0-15,4-3 0 16,3-3 0-16,3 0-1 16,4-1 1-16,4-8-6 15,3-7 0-15,4-9-8 16,3-4 1-16,14-2-3 0,-7-7 0 16</inkml:trace>
  <inkml:trace contextRef="#ctx0" brushRef="#br0" timeOffset="1921.7542">18482 5064 39 0,'-42'28'19'0,"17"-3"-11"0,21-18 36 0,4-4-42 16,0 0 0-1,0 0 0-15,4-3 1 16,3-6-4-16,14-4 1 16,4-2 1-16,0-4 1 0,6 0-2 15,-2 4 1 1,-1-4-1-16,0 7 1 0,-3 2-1 15,-4 1 0-15,-3 6 1 16,-4 3 1-16,-4 7-1 16,-3 5 1-16,-3 7 0 15,-4-6 1-15,0 3-9 16,0 0 1-16,3 6-11 16,1-6 1-16,3-7-2 15,0-6 1-15</inkml:trace>
  <inkml:trace contextRef="#ctx0" brushRef="#br0" timeOffset="2299.2122">18796 5058 43 0,'-28'34'21'0,"14"10"-19"0,14-41 43 16,0 10-42-1,3 2 0-15,4 4 3 0,0 0 0 16,7-3-7-16,1-7 1 15,2-3 5-15,1-12 1 16,3-3-3-16,0-13 1 16,0-10-1-16,0-8 0 15,11-4-2-15,-4-19 1 16,-6-12-1-16,-5-4 0 16,1 20-1-16,-4 2 0 15,0 13-1-15,-3 13 1 0,-4 6 0 16,-7 12 0-16,0 7 0 15,-14 19 0-15,-4 15 0 16,0 13 1-16,-3 15 0 16,-4-9 0-16,4 3-6 15,0 4 1-15,4-7-8 16,6-7 1-16,11-11-7 16,3-4 0-16,8-10-2 15,3-2 0-15</inkml:trace>
  <inkml:trace contextRef="#ctx0" brushRef="#br0" timeOffset="2510.7058">19075 5145 41 0,'3'0'20'0,"4"-3"-18"16,-3-3 40-16,3-3-40 0,0-4 0 15,4-6 0 1,3-3 1-16,-4-3-4 0,1 6 1 16,-4-3 2-1,-7 7 0-15,-4 2-1 0,-3 7 0 16,-10 9 0-16,-12 3 0 15,5 7-4-15,-1 3 1 16,4-1-8-16,3 1 0 16,11 0-6-16,7-7 1 15</inkml:trace>
  <inkml:trace contextRef="#ctx0" brushRef="#br0" timeOffset="2749.6877">19216 5026 34 0,'3'10'17'0,"15"15"-11"0,-15-16 25 0,-3 7-26 16,-3 0 1-16,-1 6 5 16,1 3 0-16,-4 6-12 15,3-9 1-15,1 0 8 16,3-6 1-16,0-10-3 16,0-12 1-16,7-10-3 15,0 0 0-15,3 4-3 16,1-4 1-16,3-6-5 15,4 0 0-15,-1 0-8 16,5 0 1-16,-1 6-9 16,4 1 1-16,-4-13-2 15,28-1 0-15</inkml:trace>
  <inkml:trace contextRef="#ctx0" brushRef="#br0" timeOffset="3620.3367">19689 4804 26 0,'-22'-32'13'0,"33"-2"-11"0,-4 24 14 16,0-2-13-16,7-4 0 15,7-3 0-15,4 4 1 16,3-4-5-16,0-3 0 16,4-6 3-16,0-1 1 15,0-2-3-15,-4 6 0 0,4-9-2 16,-11-1 0-16,-4 1-1 15,-6 2 0 1,-4-2 0-16,-3 2 0 16,-4 10 1-16,-4 7 0 0,1 8 4 15,-4 14 1-15,-4 21 1 16,-3 3 0-16,-4 23 1 16,-3 11 0-16,-4 33 1 15,4-1 1-15,-7 6-2 16,3-5 0-16,1 5 0 15,2-3 0-15,1-6-1 16,0-6 1-16,3-22-1 16,1-9 0-16,3-17-1 15,0-8 1-15,-1-14-1 16,1 1 0-16,0-16-1 16,-3-12 0-16,-5-16-1 15,5-13 1-15,17-9-5 0,7 7 1 16,11-4-5-1,10-3 1-15,11 0-6 0,3-4 1 16,4-11-5 0,7-10 1-16,0-1 0 0,21 1 0 15</inkml:trace>
  <inkml:trace contextRef="#ctx0" brushRef="#br0" timeOffset="4804.7095">20292 4515 30 0,'-11'16'15'0,"-21"31"-6"0,22-25 27 0,-4 12-30 16,0 4 1-1,7-4 3-15,3-5 0 0,11-4-12 16,7-13 1 0,4-12 9-16,7-9 0 0,-1-10-4 15,-3-6 1-15,-3 0-1 16,0-3 0-16,-1-4-2 16,-6 1 0-16,-4 3-1 15,-7 0 0-15,0 6-1 16,-4 0 1-16,-6 6-4 15,-1 3 0-15,-3 4-5 16,0 0 0-16,-4 15-3 16,-3 3 0-16,0 10-2 15,-4 3 0-15,-6 13 3 16,-1 15 0-16,4 3 4 16,-1 13 1-16,8-3 5 0,4-10 0 15,3-6 5 1,6-6 0-16,5-10 3 15,-1-6 0-15,4-6 1 16,4-7 0-16,3-8-2 0,7-8 1 16,7 1-3-16,4-9 1 15,3-7-4-15,-3-3 1 16,-4-6-4-16,-3 3 1 16,-4 6-3-16,-7 3 0 15,-4 1-2-15,-6 5 0 0,-8 10 0 16,1 6 0-16,-4 4 1 15,-4 2 0-15,11 1 1 16,3-1 1 0,8-2 1-16,6-4 0 0,8-6 0 15,7-3 0-15,3-3 1 16,0-1 1-16,0-2 2 16,-3-3 0-16,-4 2 2 15,1 1 0-15,-5-4 1 16,-3 1 0-16,-3-1 0 15,-4 1 0-15,0-1-3 16,-7 0 1-16,0 4-4 16,-7 3 0-16,0 6-7 15,0 3 1-15,0 6-5 16,-7 10 0-16,-8 3-5 16,-2 9 1-16,-4 1 1 15,-8-4 0-15,1 3 6 0,0-2 0 16,6-4 8-1,5-7 0-15,6-2 6 16,4-3 0-16,3-4 3 0,4-3 0 16,7 1-1-16,11-14 1 15,7-2-4-15,3-4 1 16,7 1-4-16,0-1 1 16,0-5-4-16,-3-4 0 15,0 0-3-15,-8 6 0 16,1-3-1-16,-4 3 0 15,-3 4-1-15,-4 9 0 16,-7 3 2-16,0 6 1 0,-4 7 4 16,-3 5 0-16,-3 4 3 15,-4 10 0-15,-4 5 0 16,0 1 1-16,1 12-1 16,-1 0 0-16,0 4-2 15,4-1 1-15,4 0-2 16,6-9 0-16,1 0-1 15,3-13 1-15,0-9-2 16,3-6 1-16,4-3-4 16,0-10 1-16,0-6-3 15,4-10 1-15,-4-9-1 16,-4-6 0-16,-6-7 2 16,-1-5 0-16,-3 15 5 15,-3 6 0-15,-4 6 4 16,-7 4 1-16,-4 9 2 0,4 9 1 15,3 4 0 1,4 6 1-16,7-4-3 16,3-2 1-16,15-4-3 0,7-6 1 15,6-6-3-15,8-6 0 16,7-10-7-16,-4-6 0 16,4-7-8-16,7-2 1 15,3-4-6-15,4 1 1 0</inkml:trace>
  <inkml:trace contextRef="#ctx0" brushRef="#br0" timeOffset="5048.6809">21036 4540 48 0,'-49'35'24'0,"10"2"-26"0,21-24 44 0,-6 12-41 15,-12 13 0-15,-10 9 0 16,1 3 0-16,-1-9-2 16,3-4 1-16,5-2-3 15,6-7 1-15,4-6-6 16,10-10 1-16,7-5-5 16,8-10 1-16,6-13-4 15,4-9 1-15</inkml:trace>
  <inkml:trace contextRef="#ctx0" brushRef="#br0" timeOffset="5224.1816">20757 4747 34 0,'25'6'17'0,"-11"32"-15"0,-7-25 34 16,-7 12-33-16,0 9 1 15,-7-2 2-15,-7 8 1 16,0 7-9-16,-7-3 1 16,0 6 4-16,3 1 1 15,0-7-5-15,8-7 1 16,6-12-6-16,11-12 0 15,7-10-6-15,11-25 0 16,17-6-3-16,4-10 1 16</inkml:trace>
  <inkml:trace contextRef="#ctx0" brushRef="#br0" timeOffset="5478.8746">21100 4641 39 0,'-22'18'19'0,"-9"33"-21"0,20-36 37 0,-3 20-31 15,-4 6 0-15,-3-1 4 16,0-5 1-16,3-4-11 16,4-6 1-16,7-3 6 15,7-6 0-15,4-7-2 16,10-2 1-16,0-11-3 16,4 1 1-16,6-9-1 15,5-10 0-15,-1-3-5 16,0-7 0-16,7-5-5 15,-3 5 0-15,-4 1-5 16,-7-4 0-16,-3 7-3 0,-4 0 0 16</inkml:trace>
  <inkml:trace contextRef="#ctx0" brushRef="#br0" timeOffset="5658.9441">21096 4741 37 0,'-25'60'18'0,"1"37"-21"0,20-82 36 31,-10 36-31-31,3 8 0 16,1 13-1-16,3 0 1 0,0-3-3 16,0-6 0-1,0-3-1-15,3-13 1 16,4-10-6-16,0-8 1 0,4-11-5 16,6-8 0-16</inkml:trace>
  <inkml:trace contextRef="#ctx0" brushRef="#br0" timeOffset="5974.1929">21001 5142 38 0,'3'-9'19'0,"29"-19"-22"15,-21 18 34-15,6 1-31 16,1-1 1-16,3 1 0 16,4 0 0-16,3-1-1 15,0 7 0-15,-3 3-2 16,-4 3 1-16,-7 7-4 15,-7 2 0-15,-7 1-3 0,-14-1 0 16,0 4 0 0,-4 3 1-16,-3 0 5 15,0-4 0-15,0 1 7 0,0 0 1 16,3-1 6 0,4-5 0-16,3-4-1 0,4 0 1 15,4-3-4-15,6-6 1 16,8-3-6-16,10-7 1 15,14 1-15-15,11-7 0 16,4-3-4-16,-8-6 0 16</inkml:trace>
  <inkml:trace contextRef="#ctx0" brushRef="#br0" timeOffset="6474.78">21696 4819 39 0,'-21'13'19'0,"31"-19"-16"0,-3-1 29 15,7-2-29-15,15-7 0 0,9-9 0 16,5-3 0-16,-1-3-4 16,0 9 0-16,8-7 3 15,-1 1 0 1,1-3-7-16,-5 3 0 0,-6 3-6 15,-7 6 1-15,-7 6-4 16,-11 10 1-16</inkml:trace>
  <inkml:trace contextRef="#ctx0" brushRef="#br0" timeOffset="6670.332">21692 4973 38 0,'-14'13'19'0,"32"-7"-25"15,-8-9 37-15,12 3-30 16,6-3 0-16,7-1 1 16,4-5 1-16,0-7-4 15,0 4 1-15,-1-10-1 0,-2-3 1 16,2-3-6 0,-2-7 1-16,-1 1-6 0,-7 2 0 15</inkml:trace>
  <inkml:trace contextRef="#ctx0" brushRef="#br0" timeOffset="6850.3071">21992 4713 24 0,'-42'53'12'0,"-11"10"-10"0,46-48 16 16,-4 11-18-16,-3-5 1 16,4 5 0-16,-1 2 1 0,0 0-3 15,4-3 1-15,4-3-2 16,3-6 1-1,7-7-4-15,3-6 1 0,5-12-4 16,6-4 1-16</inkml:trace>
  <inkml:trace contextRef="#ctx0" brushRef="#br0" timeOffset="7043.4108">22031 4675 25 0,'3'-25'12'0,"5"28"-9"15,-8 7 23-15,3 5-24 16,-3 7 1-16,0 16 2 15,-3 15 0-15,-5-6-6 16,1 6 0-16,-3 1 4 16,3-10 0-16,-4 9-2 15,1 10 1-15,6-7-5 16,1-9 0-16,6-9-5 16,4-7 0-16,7-25-3 0,4-2 0 15</inkml:trace>
  <inkml:trace contextRef="#ctx0" brushRef="#br0" timeOffset="8094.0205">22754 4286 25 0,'-17'-6'12'0,"-8"15"-7"0,18-2 12 16,-7 8-16-16,-7 10 1 15,-4-3 2-15,-7 10 0 0,-7 2-4 16,0 4 1-16,4 3 2 15,10-1 1-15,8 11-2 16,10-4 1-16,3 0-1 16,4 0 1-16,4 0-2 15,-1-3 1-15,-3-7-1 16,-3-2 1-16,-8-1 0 16,1 1 1-16,-4-1-3 15,-1-6 1-15,-2-6-4 16,-1 0 0-16,4-12-5 15,3-10 1-15,1-7-6 16,6-8 0-16</inkml:trace>
  <inkml:trace contextRef="#ctx0" brushRef="#br0" timeOffset="8423.2411">22377 4801 26 0,'24'-51'13'0,"29"1"-11"0,-32 34 20 16,1-2-21-1,-1 5 1-15,0-3 0 0,0 7 1 16,0 3-4-16,0 0 1 15,-3-1 1-15,-4 1 1 16,-7 6-1-16,-3 6 0 16,-8 13 0-16,-3 6 0 15,-3 10 0-15,-12 2 0 16,-6 10 1-16,-4-3 0 0,4-6 0 16,4-7 1-16,6-3-1 15,11-6 1-15,3-3 0 16,4-9 0-1,7-4-1-15,0 0 0 0,4-6-1 16,3-6 1-16,0 0-1 16,-3-7 1-16,-1 4-1 15,-3-1 0-15,1 4-3 16,-5-7 0-16,1 4-5 16,-1-7 0-16,4-6-7 15,7-6 1-15</inkml:trace>
  <inkml:trace contextRef="#ctx0" brushRef="#br0" timeOffset="8815.5096">23086 4355 36 0,'-11'0'18'0,"-3"19"-16"15,7-10 27-15,-11 1-27 0,-6 2 0 16,-12 7 3-16,1 3 0 15,3 3-6-15,4-6 1 16,7-3 2-16,7-4 1 31,14 1-2-31,10-4 1 16,12 1-2-16,2-1 0 16,1-6 0-16,7 3 0 15,-4 1 0-15,-3-1 1 0,-4 0-1 16,-4 7 1-1,-2 3 0-15,-8-1 1 16,-11 7 0-16,-3 0 0 16,-4 6 0-16,-10 1 0 0,-7 5-1 15,-11 7 0-15,-7-7-2 16,-3 4 1-16,-4 0-5 16,4-4 0-16,6-9-6 15,1-9 1-15,10-13-5 16,8-6 0-16</inkml:trace>
  <inkml:trace contextRef="#ctx0" brushRef="#br0" timeOffset="8967.1568">22662 4835 39 0,'25'6'19'0,"14"13"-18"0,-28-9 33 16,-1 2-31-16,4 4 1 16,0 3 1-16,0-7 0 15,11 1-7-15,0-1 0 16,3-2-3-16,7-4 1 15,4-3-9 1,11-6 0-16</inkml:trace>
  <inkml:trace contextRef="#ctx0" brushRef="#br0" timeOffset="9264.2526">23693 4095 36 0,'3'6'18'0,"1"13"-13"0,-4-6 24 0,-4 12-27 16,-6 22 1-16,-15 3 4 15,-10 13 0-15,-18 2-8 16,14-14 1-16,-32 68 4 15,-3-6 0-15,0 3-1 16,-4-7 0-16,8 4-6 16,3-9 0-16,21-20-11 15,18-18 1-15,14-22-2 16,7-16 0-16</inkml:trace>
  <inkml:trace contextRef="#ctx0" brushRef="#br0" timeOffset="9655.0425">23809 4377 37 0,'-18'16'18'0,"18"3"-20"15,0-16 34-15,4 6-31 16,-1-3 0-16,4 10 0 16,0 0 1-16,8-4-3 15,-5 1 1-15,8-4-4 16,-4 1 1-16,14-10-8 16,-3 0 0-16</inkml:trace>
  <inkml:trace contextRef="#ctx0" brushRef="#br0" timeOffset="9982.0933">24243 4305 35 0,'-21'6'17'0,"10"10"-16"0,11-13 26 16,-10 13-27-16,-1-4 1 0,-14 7-1 16,4-6 1-1,-18 15-2-15,8-6 0 16,-12 19-1-16,11-13 1 15,-13 22-1-15,6-12 1 0,-4 9-1 16,8-13 1 0,3-2 1-16,8-7 0 0,6 0 3 15,4-6 0-15,7-10 1 16,0-3 1 0,7-6 0-16,0 0 1 0,18-9-2 15,-4-1 0-15,14-12-2 16,-7 7 1-16,21-17-5 15,-10 7 0-15,18 3-7 16,-1 4 0-16,-3-1-5 16,-7 3 1-16</inkml:trace>
  <inkml:trace contextRef="#ctx0" brushRef="#br0" timeOffset="10195.5418">23749 4917 39 0,'-53'31'19'0,"43"-6"-20"16,10-25 33-16,0 0-30 0,7 0 0 16,0-6 2-16,7-1 0 15,7-2-5-15,4-4 0 16,3-5 2-16,0-1 0 16,4-6-5-16,7 3 0 15,-4-3-6-15,4 0 0 16,-11 0-3-16,0-7 0 15</inkml:trace>
  <inkml:trace contextRef="#ctx0" brushRef="#br0" timeOffset="10376.6075">24081 4603 28 0,'-22'-3'14'0,"-2"25"-7"0,13-16 24 0,-6 7-26 16,-1 2 0-16,-3 7 3 16,-7 10 0-16,-1 2-10 15,1 13 0-15,-4-3 6 16,4-6 1-16,0-1-4 15,3-5 0-15,4-7-7 16,7-3 0-16,3-7-7 16,4-2 1-16,4-7-2 15,3-6 0-15</inkml:trace>
  <inkml:trace contextRef="#ctx0" brushRef="#br0" timeOffset="10495.9992">23788 4979 30 0,'21'-12'15'0,"0"27"-11"0,-14-15 27 16,4 0-30-1,-1 0 1-15,4 4-1 16,4 2 1-16,10 0-5 16,8-3 0-16,2 0-7 15,12-3 1-15</inkml:trace>
  <inkml:trace contextRef="#ctx0" brushRef="#br0" timeOffset="11276.0648">24585 4205 30 0,'11'-7'15'0,"10"-2"-11"0,-14 6 18 0,14 0-21 16,-7 0 1-16,11 6 1 16,-4 0 0-16,0 13-4 15,-3-4 1-15,-1 7 3 16,-2-3 0-16,-8 12-1 16,-4-6 0-16,-6 3-1 15,-1-6 1-15,-6 6-2 16,2-6 1-16,-9 3-3 0,3-7 0 15,-7 1-1 1,6-4 1-16,-6-2-2 0,4-4 0 16,-5-12-1-1,5-4 1-15,6 1 1 0,4-4 0 16,7-2 1-16,7 5 0 16,0 1 2-16,4 3 0 15,-1-1 1-15,1 4 1 16,0 3 1-16,-4 7 0 15,-7-7 1-15,0 6 0 0,-4 3 0 16,-6 1 1 0,-5 2-2-16,1 4 0 0,0 0-1 15,0 2 0-15,4-5-1 16,-1-4 0 0,7-2-1-16,1-4 0 0,3-3-2 15,3-3 1-15,1-7-3 16,3-2 0-16,0-1-2 15,0-9 0-15,-3-9-1 16,-1 3 1-16,1-4 1 16,-4 4 1-16,0 9 3 15,-4 7 1-15,1 12 2 16,-1 9 0-16,-6 10 1 16,-8 3 1-16,4 9 0 15,-4 10 0-15,1 9-1 16,-1 7 0-16,-3 12-1 15,-4 9 1-15,0-6-2 16,4 0 1-16,4-6-1 16,2-6 0-16,8-10-3 15,4-19 0-15,3 4-6 0,7-17 1 16,11-11-4 0,-1-14 1-16</inkml:trace>
  <inkml:trace contextRef="#ctx0" brushRef="#br0" timeOffset="11666.8348">25005 4214 39 0,'7'-28'19'0,"7"18"-22"0,-10 10 37 0,-4 0-33 16,0 0 1-16,-4 19 2 16,4-3 1-16,-7 9-6 15,3-6 1-15,1 0 2 16,-1-7 1-16,4 4-2 15,0-4 1-15,4-8-1 16,-1-1 0-16,5-6-1 16,-5-1 0-16,8 8 0 15,3-1 0-15,3 3 0 16,-3 3 0-16,-3 7 0 16,0 0 0-16,-4 6 1 15,-4 9 0-15,-3 4 0 16,0 12 0-16,-10 15 0 15,-4 4 0-15,-4 6-1 16,0-3 1-16,-3-6-1 16,0 0 1-16,0-4-2 0,0-21 0 15,-4-4-3 1,7 1 0-16,4-10-5 0,4-6 0 31</inkml:trace>
  <inkml:trace contextRef="#ctx0" brushRef="#br0" timeOffset="11994.537">24931 4487 39 0,'25'-25'19'0,"3"9"-15"0,-21 13 18 16,7-3-21-16,-4 3 0 0,12-4 0 15,-5 1 1-15,4 3-3 16,-3 3 1-16,-4 0 1 15,-3 0 0-15,-11 3-1 16,0 0 1-16,-18 10-1 16,4-4 0-16,-14 13-1 15,7-6 1-15,-8 3-1 16,8-4 1-16,-3 1 0 16,2-3 0-16,8-4 0 15,4-3 1-15,6 0 1 16,4-2 1-16,11-8-1 15,-4 4 0-15,14-9-1 16,-7 3 1-16,7-7-7 16,-3 4 1-16,10-4-9 0,-7 1 1 15</inkml:trace>
  <inkml:trace contextRef="#ctx0" brushRef="#br0" timeOffset="12314.1808">24610 4819 29 0,'-14'-3'14'0,"24"-6"-8"0,1 9 16 0,-1-6-21 16,8-1 1-16,3-2 1 16,4-1 0-16,-4-12-4 15,4 1 1-15,3-8 1 16,0 7 1-16,-3 4-5 16,0-4 0-16,-4 3-5 15,-7 0 1-15,-4 0-3 16,-2 3 0-16</inkml:trace>
  <inkml:trace contextRef="#ctx0" brushRef="#br0" timeOffset="12716.9758">24804 4553 26 0,'-14'25'13'0,"7"3"-13"0,7-12 23 16,0 12-20-16,-4 6 0 16,-3 7 3-1,0 13 0-15,-4-7-7 0,1-7 1 16,-4 1 4-16,3 0 1 15,1-10-1-15,3-3 0 16,-1-6-2-16,5-6 0 16,-1 0-3-16,1-10 0 15,3-6-2-15,0 0 0 16,7-19-2-16,0 7 1 16,7-7-1-16,-3 3 1 0,-1-9 3 15,-3 6 0 1,0-6 3-16,0 6 1 0,-3 1 2 15,-1 5 1 1,-10 7 1-16,0 3 1 0,-10 9-1 16,3-3 1-16,-18 19-1 15,7-3 1-15,-14 0-4 16,8-4 1-16,-5 7-2 16,8-6 0-16,3 0-2 15,8-4 0-15,3-2-8 16,3-4 0-16,11-3-9 15,0-3 0-15,11-3-3 16,-1 0 0-16</inkml:trace>
  <inkml:trace contextRef="#ctx0" brushRef="#br0" timeOffset="23530.642">25647 4612 23 0,'-4'4'11'0,"-6"8"-4"16,17-12 11-16,0 3-15 15,0 0 1-15,4 7 1 16,3-4 0-16,0-3-7 15,3 0 1-15,5-3 4 16,2-3 1-16,-3-3-3 16,1-7 1-16,-1 1-5 15,0-1 1-15,0-2-7 16,0-4 1-16,-3 0-2 0,-4 3 0 16</inkml:trace>
  <inkml:trace contextRef="#ctx0" brushRef="#br0" timeOffset="23765.5869">25735 4484 25 0,'-35'28'12'0,"0"19"-11"0,20-31 22 0,-2 12-21 16,-1 13 1 0,1 3 0-16,-1 6 1 15,4 6-5-15,0-12 0 0,3-6 3 16,8-4 1-16,3-2-2 15,0-7 1-15,7-6-1 16,3-4 0-16,4-5-1 16,7-7 0-16,8-3-5 15,2-7 0-15,12 1-6 16,-1-9 1-16</inkml:trace>
  <inkml:trace contextRef="#ctx0" brushRef="#br0" timeOffset="24158.5164">26095 4594 31 0,'0'3'15'0,"0"-6"-14"16,0 3 25-16,0 0-26 0,0 0 1 16,4-4-1-16,3-2 1 15,0 0-1-15,0-4 0 16,3-2 0-16,4-4 1 15,-3 1-1-15,0-1 1 16,-11 0-1-16,-4 4 1 16,-3 2-2-16,-7 4 1 15,-4 9-1-15,-6 10 1 0,-1 9 0 16,-3 0 0 0,-1 12 1-16,1 10 1 0,3 0 0 15,1 6 0-15,6 0 1 16,4 4 0-1,3-14-1-15,4-2 1 16,7-7-1-16,4-6 1 0,3-6-2 16,7-6 1-16,4-7-5 15,10-3 1-15,0-6-7 16,4-10 0-16,14-9-4 16,3-12 0-16</inkml:trace>
  <inkml:trace contextRef="#ctx0" brushRef="#br0" timeOffset="25120.2471">26511 4393 17 0,'-10'6'8'0,"6"-18"-1"0,4 12 9 16,0 0-15-16,0 3 1 16,0-3 2-16,7 0 0 0,0 0-4 15,0-3 1-15,4 3 3 16,-1-4 0-16,5-2 0 15,-1 0 0-15,3-3-2 16,-3-1 1-16,4 1-1 16,-4-4 0-16,11 4-2 15,-4-4 1-15,0 1-3 16,0-1 0-16,-3 7-3 16,-4-4 0-16,-3 4-3 15,-11 6 1-15,-7 3-3 16,-7 7 1-16,-1 2 1 15,-6 10 1-15,-3 0 4 16,-8 0 0-16,4 3 6 16,3 3 1-16,0 1 3 0,8 2 0 15,2-6 2 1,5-3 0-16,3-6-2 16,3-4 1-16,4 1-4 15,0-7 0-15,4 0-2 0,3-3 1 16,3-6-1-1,1-3 0-15,0-6-3 0,3-4 1 16,0-3-3-16,0 0 0 16,-3-6-3-16,-1-16 1 15,-3-3-2-15,0-6 1 16,-3-6 0-16,-1 3 1 16,-3 12 2-16,0 6 1 0,0 10 3 15,0 6 0 1,0 7 2-16,-3 12 0 0,-4 16 1 15,0 9 0 1,-4 15 1-16,-3 11 0 0,-4-1-2 16,-3 6 1-16,0 4-2 15,0 12 1-15,0 9-2 16,-4 4 1-16,-7-7-1 16,4-2 0-16,0-10-1 15,0-1 1-15,-1 1-1 16,5 0 0-16,-5-6-1 15,1-10 1-15,4-13-1 16,2-5 1-16,5-10-1 16,3-10 1-16,3-9-1 15,4-12 1-15,3-7 0 16,4-6 0-16,15 4 0 16,6-7 1-16,7-1-1 0,7-2 1 15,0 3 0-15,1 0 0 16,-1-3 0-16,4-7 0 15,0-2-4-15,3 2 0 16,-3-2-7-16,-4-4 0 16,7 0-1-16,-3-6 0 15</inkml:trace>
  <inkml:trace contextRef="#ctx0" brushRef="#br0" timeOffset="25837.1893">26889 4283 16 0,'-11'-3'8'0,"22"22"-3"0,-11-19 12 0,3 3-16 16,1 3 1-16,-1 4 0 16,4-4 1-16,4 0-4 15,0-3 1-15,-1-3 1 16,1 3 1-16,3-3-2 15,-4 0 1-15,1-3-1 16,0 3 0-16,-4 0-2 16,0-3 0-16,0 0-1 15,-4 3 0-15,-3 6-1 16,-3 4 1-16,-4 2 0 16,-4 1 0-16,-7-1 1 15,-13 1 1-15,-1 3 2 16,-3-1 0-16,-1 1 2 15,5 6 1-15,2-10-1 0,8 1 1 16,4-1-1-16,3-2 1 16,3-1-2-16,4-2 1 15,7-1-2-15,10-3 0 16,8 0-1-16,3-3 1 16,0 0-1-16,1 3 0 0,2-3 0 15,-3 0 0-15,1 0 0 16,-5 3 0-16,-3 1 0 15,0-1 1-15,-3 0 0 16,-4 3 0-16,-3-3 0 16,-4 3 1-16,0 1-1 15,-4 2 1-15,1 7-1 16,-1-4 1-16,1 4-1 16,-5 0 0-16,5-1-1 15,-1 4 1-15,-3-3-1 16,0-4 1-16,0 4 0 15,-3 6 1-15,-1-3-1 16,-7 0 1-16,4 0 0 16,-10-1 0-16,-1 1-1 15,4 0 1-15,0-3-1 0,-1 2 0 16,1 1 0 0,0-3 1-16,0-7-2 15,0 1 0-15,3-7-3 0,1-3 0 16,2-6-4-1,5-10 0-15,-1-3-5 0,4-6 0 16</inkml:trace>
  <inkml:trace contextRef="#ctx0" brushRef="#br0" timeOffset="26077.2038">26575 4725 27 0,'3'10'13'0,"4"2"-8"0,-3-6 20 0,-1 4-22 15,1 2 0-15,3 4 2 16,-3 3 0-16,3 6-6 15,0 0 0-15,3 0 5 16,1 0 1-16,-1 0-3 16,1 4 1-1,0-1-1-15,-1 0 1 0,8 0-2 16,-1 0 0-16,8-2 0 16,-4 5 1-16,4-6-2 15,-4 0 1-15,4-3-4 16,0 0 0-16,-1-3-11 15,1-7 1-15</inkml:trace>
  <inkml:trace contextRef="#ctx0" brushRef="#br0" timeOffset="29622.2184">13346 8701 22 0,'14'-34'11'0,"-4"6"-3"0,-6 18 11 0,-1 4-15 15,-3 6 0-15,4 3 3 16,-4 10 0-16,-4 6-8 16,-3 3 0-16,-3 9 6 15,-4 3 1-15,-4 1-2 16,-3 2 0-16,0 4-1 15,-4 0 0-15,-3-3-4 16,-1-7 0-16,5 0-6 16,-1-6 1-16,4-6-8 15,7-9 1-15</inkml:trace>
  <inkml:trace contextRef="#ctx0" brushRef="#br0" timeOffset="29819.2963">13215 8977 29 0,'0'16'14'0,"7"25"-3"0,-7-35 19 16,4 13-25-16,-4 15 1 16,0 10 1-16,-4 10 1 15,1 2-11-15,-4-9 1 0,-1 0 6 16,5-3 1-16,-1-6-5 16,4-7 0-16,4-6-7 15,3-12 0-15,4-13-7 16,10-13 0-1</inkml:trace>
  <inkml:trace contextRef="#ctx0" brushRef="#br0" timeOffset="30373.5763">13794 8538 35 0,'0'19'17'0,"-4"28"-11"15,4-31 23-15,0 6-28 16,0-3 0-16,0 3 0 15,4 0 1-15,3-4-3 16,0 1 1-16,0 0-2 16,-4-3 0-16,-3 3-3 15,-3-4 0-15,-4 4-1 16,-11 0 0-16,-10 0 0 16,-11 3 1-16,-3 0 5 0,-1 0 0 15,5-7 4-15,6-2 0 16,7-1 1-16,8-2 1 15,9-4-1-15,16-3 0 16,6-3-2-16,14-3 0 16,4-3-2-16,6-4 0 15,-2-2 0-15,-5-4 0 16,1 4-1-16,-7-1 1 16,-7 4-1-16,-8 5 1 15,-6 8 0-15,-8 2 0 0,-10 10-1 16,-11-1 0-16,-3 4 0 15,-4 0 1-15,-3 0 0 16,0-1 1-16,7 8 0 16,3-1 0-16,7 0-1 15,4 3 1-15,4 3 0 16,2 1 0-16,5-1-2 16,3 7 1-16,0-1 0 15,0-9 0-15,3-2-1 16,5-4 1-16,2-4 0 15,1-5 0-15,3-4-4 16,3-2 0-16,5-7-5 16,2-10 0-16,5-15-7 15,6-13 1-15</inkml:trace>
  <inkml:trace contextRef="#ctx0" brushRef="#br0" timeOffset="30610.6963">13952 8905 39 0,'-10'0'19'0,"-18"22"-17"0,21-9 31 16,-8-1-29-16,1 7 1 16,0 0 2-16,0 6 1 15,0 0-10-15,7 0 0 0,0 0 6 16,3-3 1-16,4-3-3 16,4-3 0-16,3-4-1 15,3-9 1 1,5-6-3-16,-1-6 0 0,3-10-6 15,5 0 1 1,2-3-6-16,-3-3 1 0,8-9-6 16,-1 2 1-16</inkml:trace>
  <inkml:trace contextRef="#ctx0" brushRef="#br0" timeOffset="31047.0175">14153 8723 31 0,'-10'16'15'0,"-4"22"-7"16,10-26 25-16,-3 7-31 15,-7 3 1-15,0 6 2 16,0 4 0-16,3-1-6 16,1-3 0-16,3-3 4 15,0 0 0-15,3 0-1 0,1-9 0 16,3-3-1-16,0-7 0 16,3-6-1-1,4-3 1-15,7-10 0 16,0-6 0-16,4-9-1 0,7-3 1 15,-1-7-1-15,5-3 0 16,2 7-1-16,-2 3 1 16,-8 6-1-16,-4 9 0 15,1 6 0-15,-7 7 1 16,-1 10 1-16,-6 5 0 16,-4 7 0-16,-7 0 0 15,-7 3 1-15,-4 3 1 0,-3 3 0 16,3-3 0-1,4 3-1-15,0-6 0 0,3-6 0 16,4-4 0-16,7 1-1 16,4-4 0-16,3-5-1 15,7-8 0-15,0-5-6 16,7-7 1-16,0-2-7 16,1-4 0-16,2-10-5 15,4-9 0-15</inkml:trace>
  <inkml:trace contextRef="#ctx0" brushRef="#br0" timeOffset="31858.4421">14467 8576 34 0,'-17'6'17'0,"6"-9"-13"15,11 3 26-15,0 0-30 16,7-6 0-16,0 3 0 0,4-7 1 16,3-5-1-1,0 2 1-15,4 1-3 16,-1-1 0-16,1-3-3 15,3 1 0-15,-7 2-2 0,-7 1 0 16,4 2-2-16,-8 1 0 16,-6 3 3-16,-1 2 0 15,-3 4 6-15,0 7 1 16,-3 2 4-16,-1 4 1 16,1-4 2-16,-1 4 0 15,0-1-1-15,4 1 1 16,0 2-4-16,4 4 1 15,3-3-4-15,0-4 0 0,3 4-1 16,4-7 1 0,0 1-1-16,0-7 0 0,4 0 0 15,-4-3 1-15,0 0-1 16,0 0 0-16,-3 3 0 16,-4 7 1-16,0 2-1 15,-4 10 0-15,-3-3 0 16,-3 6 0-16,-1 0 0 15,0 3 0-15,1-3 0 16,3-3 1-16,0-3-1 16,3-3 1-16,4-4 0 15,0-2 0-15,4-4 0 16,3-6 0-16,3-9 0 16,-3-4 0-16,4-6-1 0,0-3 0 15,-4 0-1 1,3-3 1-16,-3 0-1 0,0 3 0 15,0 4-1-15,-3 2 0 16,-8 13 1-16,4 9 0 16,-3 10 1-16,-1 9 0 15,1 9 1-15,-1 1 0 16,-3 2 1-16,0 4 0 16,0 0 1-16,0 6 0 0,0 3 0 15,0 0 0 1,0-3 0-16,-4 0 0 15,1-9-3-15,-4-4 0 0,-1-2-5 16,1-13 0-16,0-7-3 16,4-9 0-16,-1-12-2 15,-3-4 0-15,3-12 4 16,4 0 0-16,0 3 6 16,4-3 1-16,-1 13 4 15,4 2 1-15,0 4 2 16,4-3 1-16,3 9-3 15,3-7 1-15,8 1-5 16,7-3 1-16,-1-4-14 16,5 0 0-16</inkml:trace>
  <inkml:trace contextRef="#ctx0" brushRef="#br0" timeOffset="32728.1907">14841 8419 25 0,'-38'7'12'0,"34"-4"-10"0,11-10 7 16,4-2-9-16,3-7 1 15,10 4 0 1,5-1 1-16,6 4-2 0,7 3 0 16,-6 2 2-16,2 8 0 15,-2 8 1-15,-12 7 0 16,-10 3 0-16,-10 6 0 31,-11 32 1-31,-4-10 0 16,1-9-1-16,-1-7 1 15,-3-3-2-15,4-9 1 16,-1-9-3-16,0-4 1 0,1-9-3 16,-1-6 1-16,4-6-2 15,4-1 0-15,-1-3-1 16,1 1 0-16,3-1-1 16,-4 0 1-16,0 7 2 15,1-1 0-15,-4 10 0 16,0 4 1-16,0 5 3 15,0 0 0-15,0 7 1 16,3 3 0-16,1-3 0 16,-1-1 1-16,1-2-1 15,3-4 0-15,0-3-1 16,0 1 0-16,0-7-1 16,7-3 1-16,0-1-1 15,0-8 0-15,0-7-2 0,0-3 0 16,0-3-4-1,0-3 1-15,0 6-5 0,-3 3 0 16,-4 0-2-16,0 4 0 16</inkml:trace>
  <inkml:trace contextRef="#ctx0" brushRef="#br0" timeOffset="32896.2666">14894 8573 22 0,'-3'41'11'0,"3"15"-11"0,0-34 20 15,0 3-19-15,0 10 0 16,0-1 0-16,0 4 1 0,0-1-3 16,0 4 0-16,0-6-1 15,0-4 0-15,-4 7-5 16,4-4 1-16</inkml:trace>
  <inkml:trace contextRef="#ctx0" brushRef="#br0" timeOffset="33642.7246">14937 8435 16 0,'-4'6'8'0,"8"19"2"0,-1-18 9 0,4 18-17 15,0 25 0 1,0 19 3-16,0 12 0 15,-3-2-6-15,-1 21 1 16,-3 19 3-16,-3-6 1 16,-4 0-2-16,0-10 0 15,3-21-5-15,4-4 1 0,0-5-8 16,7-17 1-16</inkml:trace>
  <inkml:trace contextRef="#ctx0" brushRef="#br0" timeOffset="34142.3839">15466 8413 28 0,'-11'9'14'0,"-3"20"-11"15,11-20 20-15,-4 10-22 0,-8 15 0 16,1 16 1 0,-7 10 0-16,-4 3-3 0,-3-7 1 15,4 1 1 1,2-10 0-16,8-13 0 0,4-9 0 16,6-12-2-16,11-10 1 15,7-12 0-15,4-17 1 16,7-17-1-16,3-14 0 15,-3-6 0-15,3 1 0 16,4-4 1-16,-1 9 0 0,-3 13 0 16,-3 10 0-1,-4 15 1-15,1 10 1 16,-5 15 0-16,-6 7 1 0,-4 18-1 16,-7 22 0-16,-4 16-1 15,-6 7 1-15,-8 2-2 16,-3 0 1-16,0 13-2 15,-4 6 1-15,0-6-2 16,4-15 1-16,4-11-5 16,2-11 0-16,8-13-7 15,11-13 0-15,3-13-2 16,-7-15 1-16</inkml:trace>
  <inkml:trace contextRef="#ctx0" brushRef="#br0" timeOffset="34469.4518">15406 8792 29 0,'3'-22'14'0,"19"7"-14"0,-15 8 26 15,0 1-26-15,3 0 0 16,1 0 1-16,-1-4 0 16,-3 7-1-16,0 3 1 15,-3 10-1-15,-8 5 0 16,-3 4-1-16,-3 6 1 15,-8-3-1-15,-6 0 1 16,-5 0 0-16,1-3 1 16,3 0 1-16,4-7 1 0,4-2 1 15,6-4 0 1,7-3 0-16,4-3 0 0,11-6-1 16,3-1 1-16,7-5-3 15,0-4 1-15,1-6-6 16,-1 3 1-16,0 1-6 15,-7 5 1-15,-3 4-5 16,-4 9 0-16</inkml:trace>
  <inkml:trace contextRef="#ctx0" brushRef="#br0" timeOffset="34754.7368">15187 9081 37 0,'-67'47'18'0,"42"13"-19"15,22-48 34-15,3 4-31 16,0-7 0-16,3 4 2 15,4-7 1-15,15-9-6 0,6-13 1 16,0-6 2-16,4-6 1 16,-4 0-1-1,-3 6 0-15,-8 3-1 0,-3 3 1 16,-14 4-1-16,-7 5 1 16,-10 4 0-16,-11 6 1 15,3 4-1-15,0 2 1 16,8 1-2-16,2 2 1 15,8-2-1-15,7-4 1 16,11-6-4-16,10-13 0 16,14 1-8-16,8-4 0 15,6-3-6-15,-3-3 0 0</inkml:trace>
  <inkml:trace contextRef="#ctx0" brushRef="#br0" timeOffset="35909.9147">15822 8601 34 0,'-10'-9'17'0,"41"-1"-8"0,-17 1 18 16,0-4-25-16,8 1 1 16,-1-1 1-16,4 1 1 15,-4-4-7-15,3-3 1 16,1-3 4-16,-4 3 0 31,4-2-8-31,-4 5 0 16,-7 3-3-16,-7 7 0 15,-10 9-1-15,-8 7 0 0,-6 8 0 16,-8 4 0 0,-10 13 8-16,-4 6 1 0,-7 6 4 15,-4 0 0-15,8 3 2 16,7-9 0-16,10-4 0 15,8-9 0-15,17-6-2 16,7-6 1-16,7-3-3 16,7-10 0-16,4-10-1 15,3-5 1-15,0-13-1 16,0-10 0-16,0-9-1 16,-3 4 0-16,-4-4-2 15,-3 6 0-15,-4 4-1 16,-3 2 1-16,-4 10-1 15,-4 7 0-15,-3 5 0 16,-3 7 1-16,-1 9 2 0,-3 1 1 16,0 11 1-1,0 17 1-15,0 9 1 0,-4 12 1 16,-3 4 1-16,0-1 0 16,-3 4-1-16,-1-9 1 15,0 5-1-15,1 10 0 16,-1-6-2-16,-3 0 1 15,0-10-2-15,-4-9 1 16,4-7 0-16,0-5 0 16,3-10-3-16,4-13 1 15,3-12-6-15,1-13 1 16,6-18-7-16,15-10 0 16,6 6-7-16,12-6 0 0</inkml:trace>
  <inkml:trace contextRef="#ctx0" brushRef="#br0" timeOffset="36480.3286">16178 8466 39 0,'15'-22'19'0,"16"7"-15"15,-17 8 31-15,8 1-32 16,6 0 1-16,4-4 0 16,6 1 1-16,1-4-7 15,3-2 1-15,-6 2 3 16,-1-6 0-16,-3 1-5 15,0 2 1-15,-4-3-6 16,-7 7 1-16,-11 2-4 0,-10 10 1 16,-7 6-3-16,-7 7 0 15,-14 0 6 1,-7 12 1-16,-11 9 7 16,-14 4 0-16,0 15 7 0,4 16 0 15,3 13 4-15,3-1 1 16,8 1-2-16,7-10 1 15,10 3-4-15,7 3 1 16,11-9-4-16,7-3 1 16,7-9-2-16,4-10 0 15,7-10-2-15,-1-18 1 16,11-13-4-16,8-18 1 16,6-26-6-16,4 1 0 0,0-7-7 15,-7-6 1-15,-4-7-6 16,0-6 1-16,-10-6 1 15,-4 4 0-15,-3 2 12 32,-22 53 4-32,8-5 6 15,-11 5 1-15,-11 20 7 16,-7 12 1-16,-7 3 1 16,-13 6 0-16,6 4-9 15,4 2 1-15,3-2-3 16,4-10 0-16,3-6-9 15,0-4 1-15,4-5-12 16,7-4 1-16,3-9-3 16,4-10 1-16</inkml:trace>
  <inkml:trace contextRef="#ctx0" brushRef="#br0" timeOffset="36620.4264">16203 8783 42 0,'7'19'21'0,"14"0"-27"0,-7-13 39 15,11-3-33-15,7 0 1 16,3-9-6-16,7-7 1 16,1-5-5-16,6-4 0 15</inkml:trace>
  <inkml:trace contextRef="#ctx0" brushRef="#br0" timeOffset="36903.7352">16972 8309 49 0,'-35'22'24'0,"-25"10"-26"0,42-23 41 0,1 4-39 16,-1 2 0-16,4 1 1 16,3 0 1-16,4-7-2 15,4 4 1-15,-1-4 1 16,11-3 1-16,7-2-1 15,8-4 1-15,2-4-1 16,8-2 1-16,0-3-1 16,3-1 0-16,-7-2-5 15,-3-1 0-15,0 1-7 16,-4-1 1-16,-4 4-8 0,-6 6 0 16</inkml:trace>
  <inkml:trace contextRef="#ctx0" brushRef="#br0" timeOffset="37160.0587">16895 8567 34 0,'-53'40'17'0,"0"-11"-12"0,49-29 23 16,4 6-26-16,0-3 1 15,11 0 2-15,6 3 1 16,8 1-7-16,3-4 0 16,1 0 4-16,9 3 0 15,-6 1-1-15,-4 2 1 16,1 0-2-16,-5 1 0 15,-3 5-1-15,-3 1 1 0,-4 6 0 16,-7 3 1-16,-3 0-2 16,-4 0 0-16,-4 0-4 15,-3 0 1-15,0-3-9 16,0-3 0-16,-7-3-3 16,-4-10 1-16</inkml:trace>
  <inkml:trace contextRef="#ctx0" brushRef="#br0" timeOffset="37340.9349">17043 8802 39 0,'-18'-6'19'0,"7"24"-8"15,8-11 35-15,-11 5-41 0,-7 10 0 16,-15 6 5 0,-6 10 0-16,3 6-12 15,0 6 0-15,1 3 6 0,2-6 1 16,5-3-10-16,2-6 1 15,8-7-14-15,11-6 1 16</inkml:trace>
  <inkml:trace contextRef="#ctx0" brushRef="#br0" timeOffset="39501.7196">13437 9808 25 0,'-3'7'12'0,"-1"30"-6"0,1-21 12 0,-1 6-16 15,-10 6 1 1,4 7 1-16,-1 2 1 15,-3 1-7-15,3-7 1 16,1-9 4-16,3-3 0 16,0-6-2-16,3-4 1 15,4-9-1-15,4-13 0 16,-1-9-1-16,8-3 1 16,3-12-1-16,3-10 0 0,5-7 0 15,13 1 0-15,4 0 1 16,3 9 0-16,0 9 0 15,-3 10 0-15,-4 10 2 16,-6 15 0-16,-5 6-1 16,-6 10 1-16,-4 12-1 15,-7 6 1-15,-10 7-1 16,-4 0 1-16,-8-4-4 16,-6 4 1-16,-3-3-4 15,-8-4 0-15,0-2-3 16,4-7 0-16,3-10-2 0,0-5 0 15,4-7 1 1,4-9 0-16,3-7 4 0,3-2 0 16,7-1 4-16,4 0 0 15,4 4 3-15,-1 2 0 16,8 4 1-16,3 0 1 16,7-1 0-16,4 4 0 15,3-3-1-15,0 3 0 16,-6 0-2-16,-1 0 1 15,-4-4-1-15,-6 10 0 16,-11 1-2-16,-14 2 0 16,-7 6-2-16,-7 4 1 15,-1 0-1-15,1-1 1 0,3-2-1 16,1 0 0-16,6-4 1 16,4-3 0-16,3 0 0 15,4-2 1-15,7-4 0 16,0 0 0-16,7-7 0 15,7 1 0-15,8-3-2 16,6-1 1-16,0 1-6 16,0-1 1-16,-3 4-3 15,-4 6 0-15</inkml:trace>
  <inkml:trace contextRef="#ctx0" brushRef="#br0" timeOffset="39860.6105">13317 10404 38 0,'-24'44'19'0,"13"-25"-24"0,11-19 38 16,7 0-32-16,4-6 0 16,-1-1 0-16,4-2 1 15,4-7-2-15,3-9 0 16,4 0 0-16,10 0 0 16,-3-6-2-16,-4 6 0 15,-3-1-1-15,-7 8 0 16,-4 2-1-16,-7 7 1 15,-7 9 0-15,-4 6 0 16,-3 6 3-16,-3 10 0 16,-1 3 1-16,0 7 1 15,1 9-1-15,-1-7 1 16,1 1 0-16,3-4 1 0,-1 0-2 16,1 1 0-16,4-4-1 15,-1 0 1-15,1-6-2 16,3-3 1-16,3-3-4 15,1-4 1-15,3-6-4 16,4-6 1-16,6-9-4 16,1-7 0-16</inkml:trace>
  <inkml:trace contextRef="#ctx0" brushRef="#br0" timeOffset="40086.4692">13638 10445 21 0,'4'-25'10'0,"-32"56"-7"15,14-21 15-15,-11 5-14 16,-3 7 1-16,-4 6 4 15,0 7 0-15,-3 3-9 0,0-10 0 16,6 3 9 0,5 7 0-16,3 3-3 0,6-7 1 15,8-3-2-15,4-2 1 16,10-11-4-16,3-2 1 16,8-13-2-16,7-12 1 15,14-10-3-15,17-3 0 16,4-9-8-16,0-7 1 15,4-12-8-15,-1 9 0 16</inkml:trace>
  <inkml:trace contextRef="#ctx0" brushRef="#br0" timeOffset="40759.2302">13917 10479 52 0,'-25'69'26'0,"36"-59"-29"15,-4-7 44-15,7 0-39 16,0-3 1-16,4-6 1 16,10 0 1-16,4-10-6 15,3-12 0-15,-7-7 3 16,1-2 1-16,-8-7-1 16,-14 6 1-16,-11 7-2 15,-10 2 1-15,-7 7-1 16,-4 10 0-16,-3 6-3 15,0 9 1-15,3 0-7 16,8 0 0-16,6-3-5 16,7-9 1-16,11-1-5 15,8-5 1-15,9-1 1 0,8-3 0 16,7 0 7 0,-60 26 8-1,95-26 5-15,-32 19 0 16,-10 3 6-16,-7 22 1 15,-15 22 3-15,-6 19 1 16,-11 0-7-16,-4 9 1 16,0-12-5-16,-3 18 1 0,4 1-4 15,-1 2 1 1,-3-8-4-16,0-17 0 0,7-9-4 16,0-9 1-16,0-13-5 15,7-6 0 1,7-22-3-16,0-25 1 0,0-19-2 15,0-6 0-15,-3-13 6 16,3-2 0-16,7-17 7 16,7 4 0-16,0 6 5 15,4 3 1-15,-4 6 4 16,0 13 0-16,4 9-2 16,-1 6 1-16,1 10-3 15,-4 7 0-15,-3 11-2 16,-4 7 0-16,-3 13-1 15,-11 9 1-15,-11 6-1 16,-3 16 0-16,-7-3-4 16,-11 9 1-16,-7-3-8 0,4-6 0 15,7-10-7-15,10-15 1 16</inkml:trace>
  <inkml:trace contextRef="#ctx0" brushRef="#br0" timeOffset="41062.3063">14446 10360 37 0,'18'-12'18'0,"10"-20"-13"0,-21 20 27 16,4-7-30-16,-1-6 1 0,1 3 1 15,0 3 0 1,-1 0-5-16,-3 1 0 16,-3 2 4-16,-4 0 0 0,-7 7-1 15,-4 9 0-15,-7 6 0 16,-3 10 0-16,-3 12-1 15,2 3 1-15,5 7-1 16,3 3 0-16,3-7 0 16,8-2 0-16,3-1 0 15,10-3 0-15,1-9-2 16,-1-6 0-16,4-7-7 16,4-12 0-16,0-10-7 15,6-9 1-15,12 0-2 16,-1-4 1-16</inkml:trace>
  <inkml:trace contextRef="#ctx0" brushRef="#br0" timeOffset="41332.5926">14612 10301 49 0,'-46'40'24'0,"25"-14"-25"0,18-17 53 16,3-6-51-16,0-3 0 16,3-6 0-16,11-10 1 15,11-3-2-15,7-3 0 16,3 0 1-16,4 0 1 15,-4 1-1-15,-3 5 0 16,-4 10 1-16,-3-1 1 16,-8 7-1-16,1 3 1 15,-4 10-1-15,-3 0 1 16,-4 8-1-16,-4 8 1 0,-3-4-2 16,0 3 1-1,0 0-7-15,0-6 1 0,0-12-10 16,7-10 0-16,7-16-6 15,0-3 1-15</inkml:trace>
  <inkml:trace contextRef="#ctx0" brushRef="#br0" timeOffset="41556.4998">15600 9573 49 0,'-18'3'24'0,"1"22"-17"15,6-6 42-15,-10 25-44 16,-11 25 1-16,-24 13 1 16,-26 27 0-16,-9 36-10 15,-1-1 1-15,7-12 5 16,8 6 1-16,6-4-10 0,11-18 1 16,18-15-9-16,17-17 0 31</inkml:trace>
  <inkml:trace contextRef="#ctx0" brushRef="#br0" timeOffset="41828.4303">15483 10178 53 0,'-31'22'26'0,"-1"38"-23"0,18-35 27 0,-11 13-28 16,0 6 0-16,-3 3 2 16,4 3 0-16,6-6-5 15,11-7 0-15,7-5 3 16,7-10 0-16,7-7-1 16,7-8 0-16,4-14-7 15,0-5 0-15,3-13-8 16,14-16 0-16,-7-9-2 15,-6-10 0-15</inkml:trace>
  <inkml:trace contextRef="#ctx0" brushRef="#br0" timeOffset="42025.4972">15752 9943 48 0,'-50'35'24'0,"29"-7"-30"0,17-12 49 16,-3 12-42-16,-3 3 0 15,-4 23 0-15,0 2 0 16,-8 10-2-16,1-7 0 16,0 1-3-16,3-4 1 15,4-9-8-15,7-9 0 16,11-10-3-16,3-12 0 16</inkml:trace>
  <inkml:trace contextRef="#ctx0" brushRef="#br0" timeOffset="42278.2024">15727 10407 54 0,'-46'47'27'0,"57"-25"-37"15,-1-22 56-15,1 3-45 16,6-3 1-16,8-9 1 16,0-13 0-16,-1-9-2 15,5-7 0-15,-12-3 4 16,-6 7 0-16,-8 6 0 15,-6 6 0-15,-11 9-1 16,-11 13 1-16,-7 13-4 16,1 5 1-16,2-5-8 15,5 3 0-15,10-7-9 16,7-3 0-16,17-15-5 0,11-7 0 16</inkml:trace>
  <inkml:trace contextRef="#ctx0" brushRef="#br0" timeOffset="42579.2962">15960 10084 63 0,'-7'0'31'0,"-25"10"-29"0,25-7 59 0,-4 3-60 16,4 0 0 0,4 4 0-16,6 2 1 0,4-2-3 15,4-4 0 1,3 7 2-16,-3 2 0 0,-1 4-1 15,1 0 0 1,-1 6 0-16,-3 3 1 0,-3-3 0 16,-4 0 0-16,0 0 0 15,-4 1 1-15,-3-1-1 16,-7 3 0-16,-3 0-2 16,-8-9 0-16,4-3-9 15,3-4 1-15,7-9-8 16,11-12 1-16,7-10-6 15,15-9 1-15</inkml:trace>
  <inkml:trace contextRef="#ctx0" brushRef="#br0" timeOffset="42849.6194">16034 10172 44 0,'14'-3'22'0,"7"-31"-21"0,-14 18 38 16,4 0-38-16,3-3 0 15,0 1 1-15,-4-1 1 16,-2 6-3-1,-8 4 0-15,-8-1 1 0,-2 4 1 16,-8 9-1-16,-3 7 0 16,0 5 3-16,0 7 0 15,0 0 0-15,6 0 0 16,8 3 1-16,4 0 0 0,6 7 0 16,8-7 0-1,7 0-3-15,6-3 0 16,5 0-5-16,-1-3 0 15,0-10-11-15,11-12 1 16,3-3-7-16,-17-4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22T02:14:01.08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14404 8015 12 0,'-21'-25'6'0,"21"9"2"16,3 7 7-16,4 2-12 15,7 1 1-15,8 0 3 16,-1 3 0-16,3-4-8 0,1 4 0 16,10-3 6-1,4 0 0-15,7-4-2 0,4-2 0 16,-5-4-1-16,-2-6 0 15,-1 3-3-15,-3-3 1 16,-7-3-4-16,-8 0 1 16,-3-3-2-16,-3-7 0 15,-14 4-3-15,-4 0 1 16,-7-1 1-16,-8 7 0 0,5 10 2 16,-4 5 0-16,-4 16 3 15,0 10 0-15,-3 12 4 16,-3 10 0-1,-5 9 1-15,1 9 1 0,3 13 1 16,-6 10 0-16,3 9-2 16,3-10 0-16,0 0-2 15,4-2 1-15,3 2-1 16,1 0 0-16,-1-5-2 16,4-4 0-16,3-10-2 15,4-2 1-15,0-17-2 16,4-8 1-16,3-13-4 15,3-16 1-15,4-16-4 16,0-15 1-16</inkml:trace>
  <inkml:trace contextRef="#ctx0" brushRef="#br0" timeOffset="221.4802">14577 7949 20 0,'-21'12'10'0,"-18"86"-5"0,28-67 16 16,-6 13-18-16,-1-3 1 15,0-1 2-15,4-2 0 16,4-7-8-16,6-2 1 0,4-1 5 16,4-9 0-1,3-7-2-15,3-6 1 0,4-6-1 16,8-9 0-16,-1 0-5 16,21-10 0-1,4-19-7-15,3 1 0 0,4-10-2 16,0-10 1-16</inkml:trace>
  <inkml:trace contextRef="#ctx0" brushRef="#br0" timeOffset="674.3245">15067 7780 24 0,'-17'34'12'0,"-22"48"-10"0,28-57 23 0,-3 19-22 15,-4 12 0-15,1 4 1 16,-1-7 0-16,-7 0-6 15,8-3 1-15,-1-6 3 16,4-6 1-16,0-4-2 16,3-9 0-16,4-6-1 0,4-6 1 15,3-13-1-15,10-13 1 16,4-9-1-16,4-15 1 16,3-29-1-16,4-9 1 15,7-7-1 1,-1 7 0-16,1 0-1 0,-4 12 1 15,1 10-1-15,2 15 1 16,-2 13-1-16,-12 19 0 16,-6 12 1-16,-15 19 0 15,-3 16 0-15,-3 18 1 16,-1 20 0-16,0-4 0 16,1 0 0-16,3-3 1 15,3-6-1-15,4 6 0 16,4-6 0-16,-1-6 0 15,4-10 0-15,4-9 0 0,10-13 1 16,4-9 0-16,7-19-3 16,6-13 1-16,1-12-6 15,0-9 0-15,-4-7-6 16,4-16 0-16</inkml:trace>
  <inkml:trace contextRef="#ctx0" brushRef="#br0" timeOffset="1171.1715">15843 7331 22 0,'-17'-9'11'0,"13"12"-6"15,8 0 11-15,-1 3-15 16,1 4 1-16,3 2 0 0,3 7 1 16,1 6-4-16,3-3 0 15,4 6 3-15,-1-9 0 16,4 3-1-16,-6-3 0 15,-5-3 0-15,1 2 0 16,-8 4 0-16,-3 0 0 16,-10 10-1-16,-8-1 0 15,-7-3-1-15,-3 0 0 16,-11 1-1-16,1-1 1 16,2-6 0-16,8-3 0 15,3-7 0-15,8-2 1 16,3-7-1-16,7-3 1 15,3-3 0-15,4-4 0 0,7-2 0 16,7-1 0-16,0 4 0 16,0 0 0-16,4 0 0 15,-7 6 0-15,-4 0 0 16,-7 6 0-16,-11 10 0 16,-3 2 0-16,-4 4 0 15,1-3 0-15,-1 3 0 16,0 3 0-16,4 3 0 15,0-2 0-15,4-5 0 16,-1 1 0-16,4-6-1 16,3-6 0-16,4-1-2 0,0-9 0 15,4-9-5 1,-4-1 1-16</inkml:trace>
  <inkml:trace contextRef="#ctx0" brushRef="#br0" timeOffset="1457.1359">15469 7911 18 0,'-17'13'9'0,"6"-1"-4"0,11-12 12 16,-3 7-15-16,-1-7 0 15,1 6 1-15,3 0 0 16,-4 4-4-16,4-1 0 16,4 3 4-16,-1-2 0 15,4-1-2-15,0 1 1 0,0-4-1 16,0 0 1-1,4 1-1-15,-1 2 1 0,1-3-2 16,0-3 1-16,-4-3-1 16,0 3 1-16,-4 1-1 15,1-1 1-15,-4 3-1 16,3-3 0-16,1-3-5 16,3-3 1-16,7 0-6 15,4-7 1-15</inkml:trace>
  <inkml:trace contextRef="#ctx0" brushRef="#br0" timeOffset="1684.4569">15974 7789 18 0,'-7'6'9'0,"-18"13"-6"0,18-13 9 15,0 4-11-15,-4 2 0 16,4 1 1-1,4-1 0-15,-1 1-3 0,1-4 0 16,3-2 2-16,3-1 0 16,8 0-1-16,3-3 1 15,-3 0-4-15,-1 1 0 16,1-1-3-16,-4 3 0 16</inkml:trace>
  <inkml:trace contextRef="#ctx0" brushRef="#br0" timeOffset="2055.8517">15473 8357 30 0,'-18'12'15'0,"15"-9"-16"0,3-3 29 0,3 0-25 16,8 0 0-1,17-9 2 1,0-1 0-16,4-5-7 15,7-10 1-15,3-4 2 16,0 1 1-16,-3-6-6 16,-3-1 1-16,-5 1-4 15,-6-4 0-15,-7 4-3 16,-8 5 0-16,-6 7 2 16,-8 10 0-16,-6 6 6 15,-4 12 0-15,-8 10 4 0,-2 12 0 16,-1 9 3-16,0 7 1 15,1-3-1 1,-1 6 0-16,0 3-2 0,0-3 0 16,4 7-1-16,4-4 0 15,3-3-4-15,7-6 0 16,7-10-6-16,10-12 1 16</inkml:trace>
  <inkml:trace contextRef="#ctx0" brushRef="#br0" timeOffset="2342.5066">16478 7689 31 0,'-46'18'15'0,"-14"29"-12"15,39-40 25-15,-3 2-26 16,2 4 0-16,5-1 1 15,3 1 0-15,3-4-4 16,4 1 1-16,3-4 2 16,15-6 0-16,7 0-1 15,10-6 1-15,4-4-1 16,6 1 1-16,-2-7-3 16,6 0 0-16,-7-2-6 15,1 2 1-15,-5-3-6 16,-2 13 1-16</inkml:trace>
  <inkml:trace contextRef="#ctx0" brushRef="#br0" timeOffset="2596.5494">16284 8040 24 0,'-70'41'12'0,"59"-38"-9"0,11-3 15 0,0 0-16 16,7-7 1-16,11 1 1 15,6 0 0 1,1-4-5-16,7 4 0 15,0 0 3-15,6-3 0 16,-6 2-1-16,3 4 0 0,-6 0 0 16,-1 9 0-16,-7-3-1 15,-3 16 0-15,-4 3 1 16,-4 3 0-16,-6 3-1 16,-4 7 1-16,-4-4-4 15,1-6 0-15,-4 0-7 16,0-3 1-16</inkml:trace>
  <inkml:trace contextRef="#ctx0" brushRef="#br0" timeOffset="2781.9677">16446 8200 20 0,'-3'-28'10'0,"-18"6"2"16,17 18 8-16,-6 4-16 16,-4 13 1-16,-15 6 2 15,-2 9 1-15,-5-3-10 16,-2 10 1-16,2-1 5 0,5 4 1 15,6-10-4-15,11-3 1 16,7-6-7 0,10-3 0-16,8-7-7 0,10-6 0 15</inkml:trace>
  <inkml:trace contextRef="#ctx0" brushRef="#br0" timeOffset="3646.6679">16828 7786 36 0,'24'0'18'0,"26"-3"-23"0,-36 0 28 0,14 3-23 16,-3 0 0-16,-1-4 1 16,-3 1 0-16,4 0-2 15,0 3 1-15,0-6-3 16,-1-4 0-16,1-2-3 15,-4-7 1-15,0 0-3 16,-3 0 1-16,-8 1-1 16,-2-1 0-16,-5 3 6 15,-6 7 1-15,-5 9 4 16,-6 9 0-16,-3 7 4 16,-8 9 0-16,-17 6 0 15,-11 13 1-15,-7-3-3 0,3 9 0 16,1 3-3-16,14-2 1 15,6-4-4-15,8-10 0 16,7-5-3-16,7-10 1 16,3-10-2-16,8-6 0 15,3-2 0-15,0-4 0 16,7-7 1-16,0 1 1 16,0 3 3-16,0 6 0 15,-4 3 2-15,-3 4 1 16,-3 8 1-16,-1 8 1 0,-3-4 1 15,0-1 0-15,4 1-1 16,-1-3 0 0,4-6-1-16,0-7 0 15,7-3-1-15,4-6 1 0,14-10-2 16,6-5 0-16,1-4-1 16,7-3 1-16,3 0-1 15,1-1 0-15,-8 5-1 16,0 5 0-16,0 6 0 15,-3 4 0-15,-4 12-1 16,-3 4 1-16,-4 6 0 16,-7 9 1-16,-3 0 0 15,-8 6 0-15,-3-6 0 16,-7 0 1-16,-3 0-4 16,-4-3 1-16,0-3-5 15,-1-3 1-15,-2-7-5 16,-1-6 0-16,1-9 0 15,6-10 0-15,0-15 2 16,8-7 1-16,3-6 6 0,0 1 0 16,3 5 4-1,1 7 1-15,-4 9 2 0,0 15 1 16,0 14 0-16,0 8 0 16,-11 17-1-16,-3 12 0 15,-3-1-2-15,-5 4 1 16,-2 4-2-16,-1 2 0 15,0 3-2-15,-3 1 0 16,7-7-5-16,14-3 0 16,7-12-7-16,14-1 0 0</inkml:trace>
  <inkml:trace contextRef="#ctx0" brushRef="#br0" timeOffset="4050.2163">17568 7902 33 0,'29'0'16'0,"-5"-6"-18"16,-17 2 23-16,4 1-21 15,3 0 1-15,4-3 0 16,-1 0 0-16,4-1-1 15,1-2 0-15,-1-4 0 0,0-2 0 16,-3 2-2-16,-1 1 0 16,-3-4-2-16,-3 3 1 15,-8 1-3-15,-3 9 1 16,-7 3 1-16,-3 3 0 16,-1 3 2-16,-3 10 1 15,0 6 2-15,-4 3 1 16,-3 12 1-16,0 17 0 15,0 8 0-15,-7 7 1 16,-4-3-2-16,-7 0 0 0,0-3-1 16,8-4 1-1,2 1-4-15,8-19 1 16,7 9-7-16,0-6 1 16</inkml:trace>
  <inkml:trace contextRef="#ctx0" brushRef="#br0" timeOffset="4233.2527">17547 8391 27 0,'7'-16'13'0,"43"-9"-12"15,-40 19 20-15,1 0-21 16,3-7 0-16,4 1 1 16,-1-4 1-16,4 3-4 15,0 1 1-15,1-7-6 16,2 0 0-16,-2-3-1 15,2 0 1-15</inkml:trace>
  <inkml:trace contextRef="#ctx0" brushRef="#br0" timeOffset="4579.0286">17921 8146 21 0,'-25'35'10'0,"1"-1"-4"0,20-21 18 16,-3 6-21-16,-3 0 1 15,-5 3 2-15,-2 3 0 16,3 3-7-16,0-3 0 15,-1-3 5-15,5-3 0 16,-1-4-2-16,4-2 0 16,4-4-1-16,3-6 1 15,7-6-2-15,3-6 1 16,4-4-1-16,4-5 1 0,3 2-1 16,8 0 1-16,2-3-1 15,1 7 0-15,3-1-1 16,-3 4 1-16,-4 6 0 15,-3 3 0-15,-4 0 0 16,-7 3 0-16,0 6 0 16,-7 7 0-16,-3 0 0 15,-1-1 0-15,-3 4 0 16,-3 0 1-16,-1 0-5 16,1 6 1-16,-1 0-9 15,8 0 1-15</inkml:trace>
  <inkml:trace contextRef="#ctx0" brushRef="#br0" timeOffset="4746.2342">18330 8516 35 0,'-10'-6'17'0,"17"-3"-17"0,-7 9 23 15,0 0-23-15,7-3 0 16,-4 3-9-16,1 6 1 15,-1 0 3-15,-3 7 0 16</inkml:trace>
  <inkml:trace contextRef="#ctx0" brushRef="#br0" timeOffset="7534.0386">12809 10705 19 0,'-10'-22'9'0,"34"0"-4"16,-9 16 10-16,9 6-14 15,15 0 1-15,10 3 1 16,8 3 1-16,-8 4-4 15,-3-1 1-15,-3 1 3 16,-8-4 0-16,-7 7-1 16,-7 5 1-16,-7 7-2 15,-7 7 1-15,-7 5-1 16,-7 1 0-16,-7 0-1 16,-7 2 0-16,-7-5-1 15,3-10 1-15,0 0-1 16,8-3 0-16,6-3 0 15,8-3 0-15,6-1-1 0,8 1 1 16,3 0-1 0,4-1 0-16,-4 1 1 0,0 0 1 15,0-4-1-15,-4 4 1 16,-3 0 0-16,1-4 1 16,-5 4 0-16,-3 3 0 15,-3-1-1-15,-5 4 1 0,-2 7 0 16,-8-4 0-16,1-3-1 15,-1-4 1-15,0-5-5 16,4-1 1-16,7-5-5 16,7-7 0-16,4-3-6 15,10-10 0-15</inkml:trace>
  <inkml:trace contextRef="#ctx0" brushRef="#br0" timeOffset="8512.0161">13949 10545 30 0,'3'3'15'0,"-10"-3"-9"0,4 4 23 16,-4 8-28-16,-11 10 1 16,-3 3 1-1,-4 3 1-15,1 7-5 0,-8 6 0 16,0 3 3-16,0-4 1 15,4-5-1-15,7-4 0 16,7 1 0-16,7-7 0 16,7-7 0-16,7-5 1 15,3-7-1-15,8-3 0 16,0-6-1-16,-1-9 1 16,4-7-1-16,4-6 1 0,0-7-4 15,0 1 0-15,-1 6-2 16,1-3 0-1,-4 0-4-15,-3 2 0 0,-8-2-1 16,-3 3 0-16,-3 3 2 16,-4 7 0-16,0 5 3 15,-7 10 0-15,0 10 4 16,-4 5 0-16,-6 17 3 16,2 18 0-16,1 6 1 15,-3 7 0-15,3-4 0 16,-1 1 0-16,1 6-1 15,4-13 0-15,3 1-2 16,0-4 0-16,0 0-1 16,3-6 1-16,4-7-1 15,0-8 1-15,0-11-3 16,4-8 1-16,3-10-2 16,0-13 0-16,0-6-1 15,-4 1 1-15,-3-7-1 0,-3-4 0 16,-1 4 2-16,-3 3 0 15,0 7 2-15,-3 2 1 16,-5 7 2-16,-2 9 0 16,-1 3 1-16,1 4 0 15,-1 2 1-15,4 1 1 16,3-4-2-16,4-3 0 16,7-2-2-16,4-4 1 15,6-7-2-15,8-5 1 16,0-7-5-16,6-6 0 15,1 0-3-15,7-10 0 0,3-6-3 16,-3-2 1-16,-1-8-2 16,5 4 1-1,-1 3 3-15,0 13 0 0,-6 9 5 16,-5 6 1-16,-3 7 4 16,-3 12 1-16,0 10 2 15,-4-1 0-15,3 4 0 16,5-3 1-16,-1-1-3 15,3-3 1-15,1 1-3 16,-4-10 1-16,0-3-2 16,1-4 0-16,-5 1 0 15,1-6 0-15,-4-1-1 16,-3-3 1-16,-4 1 0 16,-4 2 0-16,-3 1 0 15,-3-1 1-15,-4 1-2 16,-4 2 1-16,4-2-5 0,0-1 0 15,0 4-5-15,0-4 1 16,7-6-7 0,0-3 1-16</inkml:trace>
  <inkml:trace contextRef="#ctx0" brushRef="#br0" timeOffset="8706.4924">14383 10335 24 0,'-4'-9'12'0,"1"9"-7"0,3 6 16 0,-4 13-18 15,-3 15 1 1,0 10 1-16,-4 16 0 0,-10 15-7 16,-3 25 1-16,-12 13 4 15,-6 3 0-15,-4 29-4 16,4-1 1-16,7 3-8 16,6-21 1-16,12 5-4 15,-1-8 1-15</inkml:trace>
  <inkml:trace contextRef="#ctx0" brushRef="#br0" timeOffset="9439.7594">14746 10784 20 0,'-21'3'10'0,"24"38"-8"0,-6-26 15 0,-1 10-16 15,-6 16 1-15,-11 0 3 16,-4 3 0-16,4 3-6 15,3-10 1-15,8-5 3 16,3-7 0-16,3-9-1 16,11-10 0-16,7-6-2 15,7-6 1-15,4-4-1 16,3-6 1-16,-3-2-1 16,3-1 0-16,-7 3 0 15,-3 0 1-15,-4 7-1 16,-3 9 1-16,-4 6 0 15,-4 4 0-15,-6 5 0 0,-4 1 1 16,0 0-1 0,3-1 1-16,8-2-1 0,3-4 1 15,0-2-1-15,3-7 0 16,1-3-1-16,3-4 1 16,0-2-1-16,4 3 0 15,-1-4 0-15,8 1 1 16,-4-1 0-16,-3 4 0 15,0 0 1-15,-4 3 0 0,-4 3 0 16,-3 3 0-16,-3 0 1 16,-8 3 0-1,1 4-3-15,-4 2 0 0,0-2-6 16,0-1 0-16,0-3-7 16,7 1 0-1</inkml:trace>
  <inkml:trace contextRef="#ctx0" brushRef="#br0" timeOffset="9686.1305">15117 11103 30 0,'7'0'15'0,"14"-3"-8"16,-11 3 19-16,1-3-24 16,0-3 1-16,-1-3 1 15,-3-4 1-15,-3-3-6 16,-4 7 1-16,-7-1 4 15,-4 4 0-15,-3 0-2 0,-4 9 0 16,1 0-1 0,-1 3 1-16,4-2-6 15,3 2 1-15,8 3-6 0,3-6 1 16,7 1-5-16,7-4 0 16</inkml:trace>
  <inkml:trace contextRef="#ctx0" brushRef="#br0" timeOffset="10101.5465">15473 10897 28 0,'-25'12'14'0,"4"38"-6"0,7-31 20 0,0 6-25 16,-4 3 1-16,0-3 2 15,4 4 0-15,7-1-7 16,0 0 1-16,4-3 4 15,6-6 1-15,4-6-2 16,4-7 1 0,10-25-2-1,4-9 1-15,7-19-2 16,-4-16 1-16,0-9-2 16,0 0 0-16,0-7-2 15,-3 4 1-15,0-3-1 16,-4 9 0-16,-3 9 0 15,-1 16 0-15,-3 13 2 16,-7 6 0-16,-7 25 1 0,-3 12 0 16,-4 7 0-1,-7 13 1-15,-7 15-1 16,-4 0 1-16,0 18-3 0,4 4 1 16,0-3-5-16,7 0 0 15,3-16-5-15,4-12 0 16,4-4-5-16,10-8 0 15</inkml:trace>
  <inkml:trace contextRef="#ctx0" brushRef="#br0" timeOffset="10405.0626">15628 10944 26 0,'0'-13'13'0,"18"-12"-8"0,-11 12 19 0,0-2-22 15,3-7 1-15,1 0 1 16,-4 0 0-16,0 3-5 15,-3 3 1-15,-8 7 3 16,1 0 1-16,-4 2-1 16,-8 20 1-16,-2 9-1 15,-4 9 0-15,-1 13 1 16,1 3 0-16,0-6-1 16,7-4 1-16,3 1-2 15,4-7 1-15,4-2-2 16,6-4 1-16,4-6-1 15,4-10 0-15,7-9-5 16,-1-9 0-16,8-4-6 16,3-12 1-16,7-10-6 0,1-15 0 15</inkml:trace>
  <inkml:trace contextRef="#ctx0" brushRef="#br0" timeOffset="10599.0155">15998 10382 39 0,'-14'57'19'0,"-7"18"-21"0,14-50 32 0,-7 10-28 16,-7 5 0-16,0 17 0 15,-4 9 0 1,0 3-3-16,-6-7 1 16,2-5-2-16,8-7 1 0,4-3-5 15,6-13 0 1,11-8-6-16,11-11 1 15</inkml:trace>
  <inkml:trace contextRef="#ctx0" brushRef="#br0" timeOffset="10782.7758">15991 10733 38 0,'-10'0'19'0,"6"32"-22"15,1-17 34-15,-4 11-30 16,-4 8 0-16,1 4 0 15,-5 6 0-15,-2-7-4 16,3-5 0-16,3-1-5 16,4-6 0-16,4-3-3 0,3-6 1 15</inkml:trace>
  <inkml:trace contextRef="#ctx0" brushRef="#br0" timeOffset="11241.972">15991 10661 35 0,'0'-22'17'0,"7"4"-21"0,-3 11 32 0,0 1-28 16,-1 3 1-1,4 3-1-15,0 0 1 16,-3 3-2-16,-1 6 1 16,1 7 0-16,-4 0 1 0,0 9-2 15,-4 6 1-15,1 7-1 16,-4 3 1-16,0 3 1 15,0 3 0-15,-4-4 1 16,4-2 0-16,-4-9 0 16,4-7 0-16,4-3 1 15,3-10 0-15,0-2-2 16,3-4 1-16,4-12-2 16,4-7 0-16,3-9-1 15,0-6 0-15,0 3 0 16,0-3 0-16,0 2-1 15,1 8 1-15,-1 2 0 16,-4 7 0-16,1 5 1 16,-1 8 0-16,-3 5 1 15,-3 10 0-15,-4 3 0 16,-4 6 0-16,-3 3 0 16,0-6 0-16,0 4-3 15,4-7 1-15,-1-7-4 0,4-2 0 16,4-4-5-16,3-6 0 15,3-3-2-15,5-3 1 16</inkml:trace>
  <inkml:trace contextRef="#ctx0" brushRef="#br0" timeOffset="11768.3683">16348 10859 30 0,'0'0'15'0,"-7"31"-12"0,3-18 30 0,-6 6-29 16,-12 9 0-16,5 3 5 15,-1-6 0-15,4 0-11 16,7-6 0-16,3-3 6 16,1-4 1-16,6-2-2 15,1-7 0-15,7-3-3 16,6 0 1-16,-6-13-1 16,6 1 0-16,1-4 1 15,-4 4 0-15,0-1-2 16,4 1 1-16,-4 5 0 15,0 10 0-15,0 1 0 16,-3 11 0-16,-1 4-1 16,-6 9 1-16,-8 7 0 15,-6-1 1-15,-1 13-1 0,-6 10 1 16,-12 9 1 0,-2 9 0-16,-1-16 0 0,-7 1 0 15,0 0-1-15,-3 2 1 16,0-18 0-16,3-6 1 15,-4-7-1-15,1-6 0 16,7-9-1-16,0 0 1 16,6-13-1-16,12-6 1 15,13-10-2-15,15-3 0 16,10-6-1-16,4 1 1 0,10-8-2 16,11-5 1-16,14-4-2 15,10 1 1-15,4 8-2 16,-7 1 1-16,-3 3-4 15,-1 9 0-15,-3 4-7 16,0 6 0-16,7 6-2 16,-10 0 1-16</inkml:trace>
  <inkml:trace contextRef="#ctx0" brushRef="#br0" timeOffset="17203.7054">11176 10338 17 0,'-4'7'8'0,"15"-1"0"0,-4-6 9 15,0-3-14-15,4-4 0 16,3 1 3-16,4-6 1 0,6-4-8 16,8-3 1-1,7 7 5-15,3-10 1 0,4 3-2 16,-7 6 0-16,0 1-2 15,-1-4 1-15,5 4-1 16,-5-4 0-16,-2 0-1 16,-4 1 1-16,-1-4-1 15,-2 3 1-15,2 0-5 16,-6 1 1-16,-4-1-7 16,-3 3 0-16,-8 4-4 15,-17 3 0-15</inkml:trace>
  <inkml:trace contextRef="#ctx0" brushRef="#br0" timeOffset="17487.4249">11709 9818 24 0,'3'-10'12'0,"11"-8"-9"16,-7 14 18-16,4 4-19 0,3 0 1 16,0 0 1-16,11 0 0 15,7 4-6-15,-1 2 1 16,1 6 4-16,0 4 0 15,-4 9-2-15,-3 0 1 16,-11-3 0-16,-7 3 1 16,-11 7-1-16,-10 2 0 15,-10 1 0-15,-5 5 0 16,-2 7 0-16,2 0 0 0,5-9-1 16,3-7 1-16,6-5-4 15,5-11 1-15,3-5-5 16,7-10 0-16,7-7-6 15,7-8 0-15</inkml:trace>
  <inkml:trace contextRef="#ctx0" brushRef="#br0" timeOffset="17746.0084">12608 9617 29 0,'-3'-9'14'0,"-15"12"-8"15,8 3 19-15,-5 4-23 0,-9 5 0 16,-12 10 1 0,5 4 0-16,-1 5-4 0,-7 7 1 15,4 3 2-15,3-4 0 16,0-11-5-16,8-4 0 15,3-6-8-15,6-4 1 16</inkml:trace>
  <inkml:trace contextRef="#ctx0" brushRef="#br0" timeOffset="17940.3506">12308 9821 18 0,'0'22'9'0,"4"12"1"0,-4-15 4 0,0 0-11 16,-4 0 0-16,1 6 2 15,-4 3 0-15,0 3-6 16,0-2 0-16,3-1 4 16,1 0 0-16,-1-3-2 15,4-6 0-15,0-3-6 16,4-10 0-16,3-9-5 16,3-7 1-16</inkml:trace>
  <inkml:trace contextRef="#ctx0" brushRef="#br0" timeOffset="18616.6622">12682 9611 22 0,'7'3'11'0,"8"-9"-8"16,-8 6 15-16,0 0-18 0,0 0 1 16,3 0 0-1,1 0 0-15,-1 0-2 0,1 0 1 16,0 0 0-16,-4 0 0 15,-4 3-3-15,-3 3 0 16,-3 7-2-16,-8 5 1 16,-3 14-1-16,0-1 0 15,-4 1 3-15,-3-7 1 16,0 3 2-16,0 0 1 16,3 0 2-16,4-12 0 15,7 0 0-15,0-7 0 16,10-3-2-16,4-3 1 0,4-9-2 15,0-3 0-15,-1-4-1 16,1-2 0-16,-1-4 0 16,1 0 1-16,-4 3-1 15,0 7 0-15,-7 9 0 16,-3 6 1-16,-5 7-1 16,-2 15 0-16,-8 0 1 15,-3-3 0-15,-4 3 1 16,1 1 0-16,3-1 0 15,3 3 0-15,4-3 1 16,3-2 0-16,8-8-1 16,3 1 1-16,7-3-2 15,3-4 1-15,4-5-1 16,4-7 0-16,3-10-3 16,0-5 0-16,1-4-3 15,2-3 0-15,-3 0-1 16,-3-3 0-16,0-7 0 0,-4 4 0 15,-4 6 3-15,-3 10 1 16,-7 12 3-16,-3 0 0 16,-4 9 4-16,0 1 0 15,0 2 1-15,-4 4 0 16,4-1 1-16,4 1 0 16,-1 0-2-16,8-4 0 0,3-2-3 15,7-7 0 1,7-6-9-16,4 0 0 15,3 3-5-15,18-4 1 16</inkml:trace>
  <inkml:trace contextRef="#ctx0" brushRef="#br0" timeOffset="19260.949">13106 9476 21 0,'14'-19'10'0,"25"7"-4"0,-25 5 11 0,0 1-16 16,-4 0 1-16,1 3 1 16,0 3 1-16,-1 3-5 15,-3 0 1-15,-3 3 2 16,-1 4 1-16,-6 5-2 16,-1 4 1-16,-6 3-1 15,-4 0 1-15,-8 9-1 16,-2 1 0-16,-1 5 0 15,0 4 0-15,4-3-1 16,3-1 1-16,1-2-1 16,6-4 1-16,1 7-1 15,3-10 1-15,3-3 0 16,4 3 1-16,-3 1-1 16,3-1 0-16,-4 0 0 15,1-3 1-15,3-3-1 0,0-3 1 16,0-7-2-1,7-5 0-15,3-7-5 0,8-10 1 16,3-8-8-16,7-4 1 16</inkml:trace>
  <inkml:trace contextRef="#ctx0" brushRef="#br0" timeOffset="19906.9935">13356 9504 20 0,'-3'0'10'0,"-8"32"0"0,8-23 8 15,-5 4-15-15,-2 2 0 0,-1 1 2 16,4 0 0-16,4-4-7 16,3-2 1-16,3-7 3 15,4-6 1-15,7-4-2 16,1 7 1-16,2-6-2 16,1 0 1-16,-1-1-1 15,-2-2 1-15,2 3-2 16,-3-1 0-16,-3 4-1 15,-4 3 1-15,-7 3-1 16,-4 4 0-16,-3 5 0 16,-3 7 1-16,-8 3 0 15,4 0 0 1,0 3 1 0,3-3 0-16,4-3 0 15,4-3 0-15,3-4 1 0,7 1 0 16,0-4 0-16,3-6 1 15,5 0-1 1,2 0 1-16,1-3 0 16,7 4 0-16,-4-1 0 0,-4 3 0 15,-3 0 0-15,-6 4 1 16,-5 8-1-16,-14 1 0 16,1 3 0-16,-4 3 1 15,-4-6-1-15,-3 0 0 16,0 0-3-16,-7 0 1 15,3-4-4-15,4-2 1 0,0-7-5 16,3-6 1 0,4-3-2-16,3-3 0 0,4-4 2 15,4-2 0-15,-1 2 4 16,8 1 0-16,-1 3 4 16,4 3 1-16,4 6 2 15,-1 3 1-15,4 0 0 16,1 4 1-16,-1 2-2 15,0 1 0-15,0 2-1 16,0 1 0-16,7-3-4 16,4-4 0-16,3-3-9 15,4-3 1-15</inkml:trace>
  <inkml:trace contextRef="#ctx0" brushRef="#br0" timeOffset="20136.0271">13966 9514 38 0,'-14'18'19'0,"-14"8"-22"0,14-17 31 16,0 0-28-16,-7 10 0 15,0 16 1-15,-8-4 0 0,-2 4-2 16,-1-4 0-16,4-3-3 15,3-6 0-15,4-9-7 16,7-4 1 0</inkml:trace>
  <inkml:trace contextRef="#ctx0" brushRef="#br0" timeOffset="20315.3029">13787 9783 28 0,'3'25'14'0,"-3"29"-9"16,0-35 20-16,-3 2-25 15,-4 8 1-15,-4 2 0 16,-3 4 0-16,0-1-1 16,3-6 0-16,1-3-1 15,2-6 1-15,5-3-5 16,3-4 0-16,7-12-5 16,7-12 1-16</inkml:trace>
  <inkml:trace contextRef="#ctx0" brushRef="#br0" timeOffset="20495.0508">13949 9648 27 0,'10'-18'13'0,"15"8"-15"0,-14 7 21 15,3-3-19-15,7 0 1 16,4-4-1-16,-4 1 1 16,4-1-1-16,-4 1 0 15,0 0-1-15,-3-1 1 16,-4 4-5-16,-4 0 1 15,-3-4-3-15,-7 10 0 0</inkml:trace>
  <inkml:trace contextRef="#ctx0" brushRef="#br0" timeOffset="20867.7553">14079 9579 25 0,'-21'19'12'0,"0"-9"-12"0,18-10 22 0,-1 9-21 15,0 1 0-15,4-1 0 16,0 0 0-16,0 1-1 15,0-4 0-15,0 0 1 16,8-3 0-16,-1 7-1 16,-4-7 0-16,8-3-1 15,-4 3 0-15,-4 3-2 16,-3 4 0-16,-7 2-1 16,0 1 1-16,-3 3 0 15,-1-1 0-15,0 4 1 16,1 0 1-16,-1 0 1 15,1 3 1-15,-1-10 0 0,4-2 1 16,7-4 0-16,0-3 0 16,4-9-1-16,3-1 1 15,3-5-1-15,4-7 0 16,4 3-1-16,7 1 1 16,-1-4-1-16,-3 0 1 15,-3 7-3-15,-4 5 1 16,-3-2-3-16,-8 9 0 15,-3 9-3-15,-3 4 1 0</inkml:trace>
  <inkml:trace contextRef="#ctx0" brushRef="#br0" timeOffset="21420.8393">13938 9987 21 0,'-28'13'10'0,"7"5"-8"16,17-11 17-16,1-1-19 15,-1 3 1-15,1 1 0 16,-1 2 0-16,1 1-1 15,-1-1 0-15,1 4 2 16,-1-3 0-16,-3 6 0 16,4-10 0-16,-1-3 0 15,0 4 0-15,1-1-1 16,3-6 1-16,0-3-1 16,3-3 0-16,5-6-1 15,2-7 0-15,4-6 0 16,4 0 0-16,3-3 0 0,4 3 0 15,-1-3 0 1,8 0 0-16,0 3 0 16,0 6 0-16,-4 4 0 15,-3 5 0-15,-4 7 0 0,-11 7 0 16,-3-1 0-16,-3 6 0 16,-11 4 0-16,-4 3 0 15,-3 3 0-15,0 0 1 16,0-3-1-16,3-4 0 15,1-2 0-15,3-4 1 16,0-6-1-16,3-3 0 16,4-9 0-16,4-4 1 0,6-2-1 15,4-4 0 1,0 6 0-16,1 1 0 0,-5-1-1 16,-3 4 1-16,-7 3 0 15,0 6 0-15,-7 3 1 16,-7 6 0-16,0 4 1 15,0 2 0-15,0 1 0 16,3-3 0-16,4-1 0 16,7-2 0-16,11-7-9 15,10-6 0-15,7-4-4 16,-3-2 0-16</inkml:trace>
  <inkml:trace contextRef="#ctx0" brushRef="#br0" timeOffset="22293.7026">14559 9595 20 0,'-3'0'10'0,"3"-6"-8"0,0 6 12 16,3-3-13-16,4 0 1 0,0-1-1 15,4 4 1-15,3 0-3 16,-3 7 1-16,-1-1 2 15,-3 7 0-15,-10 5 0 16,-4 17 1-16,-4 6 1 16,-3-1 0-16,3 4-1 15,-3-3 1-15,4-3-1 16,-1-10 0-16,8 0-1 16,-1-3 1-16,0 0-2 15,1 0 1-15,3-3-1 16,0 0 0-16,3 0 0 15,-3-3 0-15,4-3 0 16,0-4 0-16,-1-2-2 16,4 2 0-16,4-9-5 15,10-12 1-15,4-4-7 0,6-5 1 16</inkml:trace>
  <inkml:trace contextRef="#ctx0" brushRef="#br0" timeOffset="22507.823">14926 9630 29 0,'4'-19'14'0,"10"25"-6"0,-7-9 20 0,0 3-25 16,0 3 0-16,3 0 2 15,1 4 0-15,3 2-6 16,0-3 0-16,4-3 5 16,0-3 0-1,-1-6-3-15,8 0 1 16,0-4-5-16,-1-2 1 0,-3-1-5 15,-6-2 0-15,-5-1-7 16,-6-3 1-16</inkml:trace>
  <inkml:trace contextRef="#ctx0" brushRef="#br0" timeOffset="22654.3157">15099 9460 28 0,'-11'25'14'0,"-6"41"-9"15,10-47 19 1,-18 72-22-16,0-3 0 15,1 6 1 1,-1-9 1-16,7 2-12 16,8-2 1-16,6-3-2 15,11-17 1-15</inkml:trace>
  <inkml:trace contextRef="#ctx0" brushRef="#br0" timeOffset="23207.3299">15473 9605 13 0,'3'-13'6'0,"19"-3"6"16,-19 13 1-16,1 0-10 15,3 3 0-15,-4 3 4 16,1 7 0-16,-4-1-8 16,-4 7 0-16,-3 6 6 0,0 6 1 15,0 0-2 1,0 7 1-16,0-4-3 0,0-3 1 16,0 4-1-16,3 5 0 15,1-9-1-15,3-3 1 16,0 1-1-16,0-1 0 15,0 0-1-15,3-3 1 16,-3 0-1-16,4-4 1 16,-1-2 0-16,1 0 0 15,-1-4 0-15,1-2 0 16,-1-4-5-16,4-6 1 0,4-9-7 16,0-7 0-16,6 0-3 15,-3-12 0-15</inkml:trace>
  <inkml:trace contextRef="#ctx0" brushRef="#br0" timeOffset="23600.462">15826 9551 24 0,'0'0'12'0,"3"-3"-11"16,-3 3 19-16,4 0-18 15,-1 0 1-15,-3 0 0 16,4 3 1-16,-1 0-6 15,4 1 1-15,0-1 3 16,0 0 0-16,-3-3-1 16,-1 3 0-16,-3-3-1 15,4 0 1-15,0 3-1 16,-4 0 1-16,0 0-1 16,0 0 1-16,0-3 0 15,-4 4 0-15,4-4-1 0,0 0 0 16,0 0 0-16,4 0 1 15,-4 0-1-15,0 0 1 16,7 0-1-16,-7 0 0 16,7-4 0-16,0 1 1 15,0 0-1-15,0-3 0 16,-4 3 0-16,8 0 1 0,-4 0-4 16,0-1 1-1,0 4-6-15,0 0 1 0,-3 0-3 16,3 4 0-16</inkml:trace>
  <inkml:trace contextRef="#ctx0" brushRef="#br0" timeOffset="23972.7956">15656 9796 12 0,'0'-3'6'0,"4"3"5"16,-4 0 5-16,7-7-14 16,3-2 1-16,5 0 3 0,-1-1 0 15,3-2-7-15,4-1 1 16,4 4 4-16,0-4 0 15,0 4-1-15,3-4 0 16,0 1-1-16,-3-1 0 16,-4 1-1-16,4 2 1 15,-8 1-1-15,1-1 0 16,-1-2-2-16,-2-1 1 16,-1 1-4-16,-4-1 0 0,-3 1-6 15,-3-1 1 1,-4 1-2-16,0-4 1 15</inkml:trace>
  <inkml:trace contextRef="#ctx0" brushRef="#br0" timeOffset="24140.1538">15967 9448 24 0,'-14'15'12'0,"-8"17"-11"0,19-20 24 0,-8 4-22 16,4 15 1-16,-3 16 1 15,-4 16 0-15,-8 6-7 16,-2 3 1-16,-4 7 3 15,-1-7 1-15,12-3-10 16,6 3 1-16,15-6-4 16,3-13 0-16</inkml:trace>
  <inkml:trace contextRef="#ctx0" brushRef="#br0" timeOffset="25039.7746">16461 9442 26 0,'-11'3'13'0,"11"34"-7"0,0-21 20 0,-7 6-24 16,-4 16 1-16,-3 12 2 15,-3 12 0 1,-5 7-6-16,-9-6 0 0,3 3 4 16,-1-6 0-16,5-10-1 15,2-10 0-15,5-2-1 16,3-7 1-16,3-15-1 16,1-3 0-16,6-7-1 15,4-15 0-15,4-13 0 16,3-7 0-16,17-24-1 15,8-13 0-15,10-6 0 16,8 3 0-16,-4 6 0 16,6 4 0-16,-2 12 0 15,-4 9 1-15,0 7 0 16,-4 9 0-16,4 12 1 16,-7 10 0-16,-4 10 0 15,-3 6 1-15,-11 9-1 16,-7 12 1-16,-3 7 0 0,-15 13 0 15,-7-1-1-15,-3 0 0 16,0-5-4 0,-3-4 0-16,-5-3-5 0,5-10 0 15,-4-9-6-15,6-9 1 16</inkml:trace>
  <inkml:trace contextRef="#ctx0" brushRef="#br0" timeOffset="25399.956">16662 9601 31 0,'-18'-3'15'0,"-3"10"-12"0,14-7 24 0,-4 9-25 15,-3 4 1-15,0 2 1 16,-4 1 0-16,-3 3-6 16,4-7 1-16,6 1 3 15,7-4 0-15,4 1-1 16,8-7 0-16,2 0-1 15,8-6 0-15,3 3-1 16,0 0 1-16,0 3 0 16,0 0 0-16,1 0 0 15,-5 7 0-15,-3-1 0 16,-7 3 1-16,-7 7 0 16,-3 6 0-16,-8 4 0 15,1-4 1-15,-8 0-1 0,0-6 1 16,1-1-1-16,-4-5 0 15,-4 0-4 1,4-4 0-16,3-6-5 0,4-6 1 16,3-3-6-16,8-7 0 15</inkml:trace>
  <inkml:trace contextRef="#ctx0" brushRef="#br0" timeOffset="25764.6768">16570 9837 20 0,'14'-7'10'0,"7"-11"-2"0,-14 18 10 16,0 3-15-16,0 0 1 15,-3 9 1-15,-4 1 1 16,-4 3-7-16,1 6 0 0,-4-4 4 16,0 1 1-16,0-6-2 15,0-1 1-15,0-2-2 16,3-4 0-16,1 3-1 16,-1-2 1-16,4-4-1 15,0 0 0-15,0 0 0 16,4-3 1-16,-4 0-2 15,7 0 1-15,3-3 0 16,1 0 0 0,6-4 0-1,-2 4 0-15,-5 6-1 16,1 1 1-16,-4-4 0 16,0 3 0-16,-4 0 0 15,1 0 0-15,-4 0 0 16,0 0 1-16,-4 0-5 15,1 1 1-15,-4 2-6 0,0 3 1 16,-4 4-3 0,1-1 0-16</inkml:trace>
  <inkml:trace contextRef="#ctx0" brushRef="#br0" timeOffset="25960.7816">16408 10172 26 0,'-21'6'13'0,"13"-12"-5"0,8 6 24 0,8 0-28 15,2 0 0-15,4 3 4 16,7-3 1 0,-3-3-10-16,-4 0 0 0,7 0 6 15,4 3 1 1,3-6-2-16,4-4 0 0,0-2-7 16,3-7 1-16,7 0-13 15,4 6 1-15</inkml:trace>
  <inkml:trace contextRef="#ctx0" brushRef="#br0" timeOffset="26217.2276">17226 10018 38 0,'0'13'19'0,"-7"15"-14"0,4-18 20 15,-5 5-24-15,-2 4 1 16,-4 13 0-16,0-1 0 16,-4 0-4-16,0-3 0 15,1-2-9-15,-4-5 1 16</inkml:trace>
  <inkml:trace contextRef="#ctx0" brushRef="#br0" timeOffset="28194.4188">17798 9696 26 0,'0'-7'13'0,"0"26"-3"0,0-16 10 16,0 10-18 0,0 2 1-16,0 4 1 15,-4 6 0-15,1 0-5 0,-1 4 0 16,1-4 4-16,-1-3 0 15,-3 3-1-15,0 3 0 16,-4 3-2-16,1 4 1 16,-1-1-4-16,1-2 1 15,-1-1-4-15,4 7 1 0,0-7-4 16,0-3 0 0,0-3-3-16,0 0 1 0</inkml:trace>
  <inkml:trace contextRef="#ctx0" brushRef="#br0" timeOffset="28347.6234">17618 10348 28 0,'3'-7'14'0,"4"20"-13"0,-3-13 27 0,3-6-27 15,3-4 0-15,5-5 1 16,2-4 0-16,4-6-3 16,4 0 1-16,0-4-4 15,3-2 0-15,7 0-5 16,8-4 0-16</inkml:trace>
  <inkml:trace contextRef="#ctx0" brushRef="#br0" timeOffset="28704.7441">18055 9877 31 0,'-42'-9'15'0,"31"31"-8"0,8-22 23 16,-1 0-29-16,4 3 1 15,0 0 0-15,4 3 1 16,3-6-4-16,7 4 0 15,0-8 1-15,11-2 1 16,-1-6-4-16,1-1 1 16,0-6-2-16,-1-9 0 15,1 6-1-15,-4 0 0 16,0 3 1-16,1 4 0 16,-8-1 2-16,0 7 0 15,-4 2 4-15,1 10 0 0,-7 4 2 16,-4 2 0-16,-4 10 2 15,-3 9 0-15,-7 10 0 16,-4-1 0-16,-3-2-2 16,-4 3 1-16,-6-1-3 15,-5 4 0-15,1-3-7 16,3-10 1-16,1-3-8 16,2-6 1-1</inkml:trace>
  <inkml:trace contextRef="#ctx0" brushRef="#br0" timeOffset="28858.286">18133 10044 28 0,'14'9'14'0,"7"7"-6"15,-14-10 14-15,0 0-22 0,4 4 1 16,-1 2 1-16,4-2 0 16,1-1-3-16,2 0 0 15,1-5-2-15,3-8 1 16,0-8-7-16,0-1 0 15</inkml:trace>
  <inkml:trace contextRef="#ctx0" brushRef="#br0" timeOffset="29047.2781">18553 9796 36 0,'7'-3'18'0,"14"9"-22"0,-11-6 30 15,1 0-26-15,7-3 1 0,-1 0 0 16,4 3 0-16,-3-7-1 15,0-2 0-15,-4 0-1 16,0-7 1-16,-4 7-4 16,-2-7 0-16,-1 0-3 15,-4 1 0-15,-3 2-3 16,0-3 0-16</inkml:trace>
  <inkml:trace contextRef="#ctx0" brushRef="#br0" timeOffset="29230.7914">18736 9598 30 0,'-4'16'15'0,"-3"47"-14"15,4-32 30-15,-8 13-30 0,-3 9 1 16,0 10 1-16,-4 0 0 16,4-4-4-1,0 4 0-15,0 3 2 16,0 0 1-16,3-7-2 16,1-5 0-16,3-14-4 0,0-5 0 15,3-16-5-15,4-13 1 16,7-6-3-16,4-16 1 15</inkml:trace>
  <inkml:trace contextRef="#ctx0" brushRef="#br0" timeOffset="29452.2805">18616 10056 24 0,'-25'-6'12'0,"4"25"-4"0,11-13 20 16,-8 3-25-16,-3 4 1 15,3-1 1-15,4-2 1 0,3 6-8 16,4-10 1-16,7 0 4 15,7-3 1-15,4 0-2 16,7-3 1-16,3-6-2 16,11-6 1-16,-1-10-3 15,1-4 1-15,0 5-5 16,3-11 1-16,0-2-8 16,-3-4 1-16,3 4-2 15,-6 5 0-15</inkml:trace>
  <inkml:trace contextRef="#ctx0" brushRef="#br0" timeOffset="29666.3941">18881 9793 31 0,'-18'12'15'0,"18"-5"-12"0,0-7 29 15,7 3-30-15,0 0 1 16,4-6 0-16,-1 0 1 16,4-4-6-16,1-2 1 15,13-1 4-15,0-5 1 16,0-1-5-16,0-12 0 15,1 3-4-15,-1 6 1 16,0 3-3-16,0 4 0 16,-3-1-6-16,-7 4 0 15,-1-1 3-15,-3 4 0 16</inkml:trace>
  <inkml:trace contextRef="#ctx0" brushRef="#br0" timeOffset="29922.5267">18951 9648 22 0,'-14'-3'11'0,"4"19"-10"0,6-13 22 0,0 7-20 16,1 5 1-16,-1 10 2 15,-3 4 1-15,4-1-9 16,-1 3 0-16,4 0 5 15,0-2 1-15,4-4-2 16,-1-6 0-16,8-7-2 16,0-6 0-16,6-9-4 15,8-9 0-15,3-10-7 16,4-3 1-16</inkml:trace>
  <inkml:trace contextRef="#ctx0" brushRef="#br0" timeOffset="30282.6615">19184 9639 27 0,'-32'31'13'0,"4"13"-10"0,18-31 17 16,-5 3-19-16,-6 2 0 15,0 7 0-15,3 1 1 16,1 5-3-16,3-6 1 16,3 0 1-16,0-3 0 15,4-6-1-15,0-4 0 16,4 1-1-16,3-4 1 15,3-3-1-15,8-2 0 0,10-4 1 16,0-7 0-16,4-5-1 16,0-1 0-16,-1-2 1 15,1-1 1-15,-7 3 0 16,-4 4 1-16,-4 3 0 16,-3 3 0-16,-7-4 0 15,-3 10 1-15,-1 1-1 16,-3 2 0-16,0 6-3 15,0 1 1-15,-3-1-4 16,-1 1 1-16,-3-4-3 16,3 1 1-16,-3-1-6 15,-3 4 1-15</inkml:trace>
  <inkml:trace contextRef="#ctx0" brushRef="#br0" timeOffset="30623.7887">18909 10160 25 0,'-14'12'12'0,"10"7"-7"0,4-13 20 15,4 1-23-15,-1 2 0 16,1-3 2-16,3-6 1 16,3 0-6-16,1-9 1 15,7-1 3-15,3 1 0 16,4-4-1-16,-1-2 0 16,4-4-1-16,1-3 0 15,-1 6-1-15,-10 1 1 16,-4 2-1-16,-4 4 0 15,-3 6 0-15,-7 3 0 16,-3 3-1-16,-4 6 1 0,-4 0-1 16,1 4 1-16,-1 0 2 15,-3 5 0-15,3 4 1 16,4 0 1-16,0 3-1 16,4-3 1-16,6-3-1 15,4 0 1-15,7-7-7 16,4-5 0-16,7-1-11 15,13-3 1-15,1-3-2 16,-3-9 1-16</inkml:trace>
  <inkml:trace contextRef="#ctx0" brushRef="#br0" timeOffset="32023.5867">19509 9812 27 0,'3'-7'13'0,"1"-8"-10"0,-4 15 23 16,10-10-24-16,1 4 1 15,3-4 1-15,0 4 0 16,-3 3-5-16,6 6 0 16,-3 0 4-16,4-3 0 15,0 0-1-15,-1 3 0 16,4-9-1-16,4-3 0 15,-4-4-3-15,-3 1 1 16,0-4-5-16,-4-6 0 16,-7 6-6-16,-4 4 1 0</inkml:trace>
  <inkml:trace contextRef="#ctx0" brushRef="#br0" timeOffset="32289.7668">19689 9573 24 0,'-15'28'12'0,"-9"32"-6"16,20-29 15-16,-3 16-18 15,-10 7 1-15,-5 12 2 16,5-1 0-16,-1 4-7 16,0 4 0-16,1-1 6 15,3-3 1-15,0-4-2 16,-1-8 0-16,1-13 0 16,4-10 0-16,-1-5-1 15,4-7 0-15,0-10-1 16,-4-9 1-16,4-12-2 15,7-7 1-15,0-12-2 16,7-3 1-16,11-4-4 16,0-3 1-16,13 1-7 15,5-4 1-15,10-3-8 0,14 0 1 16</inkml:trace>
  <inkml:trace contextRef="#ctx0" brushRef="#br0" timeOffset="32472.7614">19943 9852 39 0,'-15'16'19'0,"12"0"-17"0,3-16 29 16,3 3-31-16,8-3 1 15,0 0 1-15,3-3 0 0,3-7-3 16,1-2 1-16,0-7-2 16,3-3 0-16,3-3-5 15,1 6 1-15,-4 0-6 16,1-3 0-16</inkml:trace>
  <inkml:trace contextRef="#ctx0" brushRef="#br0" timeOffset="33040.4904">19946 9843 37 0,'-32'56'18'0,"8"-2"-15"16,20-48 31-16,-3 6-31 0,4 1 0 15,-1 0 1 1,4-1 1-16,4 1-7 15,3-4 1-15,3-3 4 16,4-3 0-16,4-6-2 16,7-6 0-16,-4-1-3 15,0 1 1-15,-3 0-4 16,-1 2 0-16,1-2-2 0,-8 3 0 16,-3 3-1-16,-7 6 0 15,-3 0 2-15,-4 3 1 16,-4 4 3-16,-6 2 1 15,-5 7 3-15,1 0 1 16,0 0 1-16,4-1 1 16,-1-5 0-16,11-1 0 0,3-2-2 15,4-1 1-15,7-6-3 16,4-6 1-16,7-6-2 16,-1-1 1-16,1-2-1 15,3-4 0-15,0 4 0 16,0-1 1-16,-3 4-1 15,-4 2 1-15,-7 7-1 16,-7 7 0-16,-3 8 1 16,-8 7 1-16,-7 0 0 15,-3 7 1-15,4-1 0 16,-1 0 1-16,4 0-1 16,3 0 0-16,4-9-2 15,4 0 1-15,6-3-1 16,4-7 0-16,4-3-1 15,-1 1 1-15,5-7-1 16,2-3 1-16,1-7-6 16,7 1 0-16,3-7-10 0,7 0 1 15,-7-2-1-15,-7 2 1 16</inkml:trace>
  <inkml:trace contextRef="#ctx0" brushRef="#br0" timeOffset="34154.7981">20387 9843 21 0,'-11'-6'10'0,"22"-7"-8"0,-4 10 15 0,0-6-16 16,7 2 1-16,4-5 1 16,7 2 0-16,-4-2-3 15,0 2 0 1,0 4 2-16,0 3 1 15,-3 3-1-15,-4 0 1 0,-3 3-1 16,-4 3 0-16,-4 4-1 16,-3 2 1-16,-3 1-1 15,-4-4 1-15,0 4-1 16,-4-1 0-16,0-5-1 16,4-1 0-16,-3 0 0 15,3 0 0-15,0 1-2 16,0-4 0-16,-1 3-2 15,1 0 0-15,0 1-2 16,0-4 1-16,0 3-5 16,0-3 0-16,0 3 2 15,4 1 0-15</inkml:trace>
  <inkml:trace contextRef="#ctx0" brushRef="#br0" timeOffset="34888.7275">20394 9987 21 0,'-3'0'10'0,"-1"3"-9"0,4-3 21 15,0 0-21-15,0 0 1 16,7 0 1-16,4-3 0 16,-1-3-4-16,4 6 1 15,4-3 3-15,-4 0 0 16,4-4-2-16,-4 4 1 16,0 0-1-16,0 0 1 15,-3 0-1-15,-4 0 0 0,0 3-2 16,-7 3 0-16,-4 0-2 15,-3 3 0-15,-3-3-1 16,-5 4 0-16,1-1 0 16,0 0 0-16,0-3 1 15,0 0 1-15,3-3 1 16,-3 0 0-16,7 0 1 16,4-3 0-16,3 3 0 15,0 0 0-15,3-6 0 16,4 0 0-16,4 6 1 15,-4-3 0-15,-3 6 1 16,3 0 0-16,-4 0 1 16,1 0 0-16,-4 3 0 15,0 4 1-15,0 5-1 16,0 4 0-16,-4 0-1 16,4 3 0-16,-3-6-1 15,-1-1 0-15,1 7-1 0,-1-3 1 16,0 0-1-16,1 0 1 15,-4-3-1 1,7-1 0-16,0-9-2 0,7-2 0 16,-7-4-1-16,7-10 0 15,0-2-1-15,0 2 1 16,0 1 0-16,0-4 0 16,-3 1 1-16,-4 2 1 15,-4 1 0-15,1 3 1 0,-8 6 1 16,1 3 0-1,-1 0 1-15,-7 3 1 0,8 4 1 16,-1 5 0-16,1 1 1 16,3 0 0-16,-4-1 0 15,7 1 0 1,11 3-1 0,1-4 1-16,2-2-2 15,4-4 0-15,4-2-1 16,3-7 1-16,0-3-1 15,4-1 0-15,3-2-7 16,7-10 0-16,11-2-8 16,0-1 0-16</inkml:trace>
  <inkml:trace contextRef="#ctx0" brushRef="#br0" timeOffset="37531.2058">21174 9689 22 0,'0'-6'11'0,"0"-13"-4"16,0 13 11-16,-4 9-15 16,1 3 0-16,-4 10 3 0,-4 3 0 15,-3 6-7-15,-4 3 0 16,-3 3 5-16,0 7 1 16,3 0-2-16,4-13 1 15,4 0-2-15,3-3 1 16,3-3-2-16,4-7 0 15,7-6 0-15,7-2 1 16,4-4-2-16,3-10 0 0,7-9-2 16,8-6 1-1,-1 0-1-15,4-6 1 0,-4 6-1 16,-7 0 0 0,-3 9 0-16,-8 10 1 0,-2-1 0 15,-5 11 0-15,-3 2 1 16,-3 6 0-16,-4 4 0 15,-4 6 1-15,-3-3-3 16,0 0 0-16,-4-1-4 16,-3 1 0-16,-7-3-5 15,-4 6 1-15</inkml:trace>
  <inkml:trace contextRef="#ctx0" brushRef="#br0" timeOffset="38101.4172">20948 10135 28 0,'-14'12'14'0,"10"7"-9"0,4-16 22 16,0-3-25-16,0 0 1 15,0 0 0-15,4 0 1 16,6 0-5-16,-3 0 0 16,4 0 3-16,0 0 1 15,3-3-2-15,0 0 1 16,3-7-2-16,1 1 1 15,0 0-1-15,-1-4 1 16,-2 7-1-16,-1 3 0 16,-4-1 0-16,-3 8 0 0,-3 2 0 15,-4 6 0 1,0-5 0-16,0-1 1 0,0 0-1 16,0 0 0-16,0 1 0 15,3-4 0 1,8-3-5-1,7-6 0-15,6-4-2 16,1-2 1-16,3-7-1 16,4 3 0-16,-4-3 0 15,0 1 0-15,1 2 6 16,-8 3 0-16,-4 4 2 16,-2 3 1-16,-8 6 2 15,-7 9 0-15,-7 4 1 16,-1 5 1-16,1 1 0 15,0-3 0-15,4 0-1 16,3-7 0-16,3 4-2 16,8-10 0-16,3 3-2 15,0-6 1-15,0-3-2 0,4-3 0 16,-4-7-3-16,-3 0 1 16,-1 1-4-16,1-1 0 15,-4 4-4-15,-4 0 0 16,-3 5-2-16,-3 8 1 15</inkml:trace>
  <inkml:trace contextRef="#ctx0" brushRef="#br0" timeOffset="38628.7529">21297 10191 24 0,'-35'25'12'0,"-18"13"-10"0,46-35 23 0,0 6-22 16,0 1 1-16,0 2 1 15,0 1 0-15,3-4-7 16,1 1 1-16,-1-4 4 15,1-3 0-15,3-3-2 16,3-3 1-16,8-7-2 16,10-2 0-16,4-4 0 15,6 0 0-15,5-2 0 16,2-1 1-16,-6 3-1 16,-4 1 0-16,1-1 0 15,-5 3 0-15,-3 4-1 16,-6 3 1-16,-5 2-2 15,-3 8 0-15,-7-1-1 16,0 3 0-16,-3 7-1 0,-4 2 0 16,-11 1 1-1,0 3 0-15,-6 0 0 0,6-4 1 16,0 1 1-16,4-7 1 16,4 1-1-16,6-4 1 15,4 0-1-15,4-3 1 16,-1-3 0-16,4 4 0 15,0-1 0-15,0 0 0 16,4 3 0-16,-7 3 0 0,-4 7 2 16,-4 3 1-16,-3 0 0 15,-4 3 0 1,1 6 1-16,-1-12 0 0,1-1-1 16,3 1 0-16,3-3-2 15,4-1 1-15,4-6-3 16,6 1 0-16,8-11-5 15,3-2 0-15,0-3-4 16,4-10 0-16</inkml:trace>
  <inkml:trace contextRef="#ctx0" brushRef="#br0" timeOffset="39002.6145">21872 9956 35 0,'-35'15'17'0,"38"-8"-22"16,1-7 31-16,3-3-27 15,4-1 1-15,-1 1 0 0,8 0 1 16,0-3-1-16,3-7 0 16,0 1-2-16,-4 2 0 15,-6 7-1-15,-4 3 1 16,-3 7-1-16,-11 5 1 15,-8 7-1-15,-2 9 0 16,-15 3 5-16,4 1 1 16,0 9 1-16,3-1 1 15,7-2 0-15,4-7 1 0,7-2 0 16,4-14 1-16,6-2-3 16,4-10 0-1,7-9-2-15,4-10 0 0,3-3-4 16,4-6 0-16,0-9-6 15,-4-4 0-15,0 3-5 16,-4-5 0-16</inkml:trace>
  <inkml:trace contextRef="#ctx0" brushRef="#br0" timeOffset="39187.6065">21830 10003 38 0,'-28'37'19'0,"-4"29"-21"16,28-56 33-16,-3 9-30 15,0 6 0-15,0 6 0 0,0 3 1 16,0 1-4 0,0-4 1-16,4 1-2 15,3-14 0-15,3-5-6 0,8-10 0 16,6-6-2 0,11-16 0-16</inkml:trace>
  <inkml:trace contextRef="#ctx0" brushRef="#br0" timeOffset="39423.2855">22045 10097 18 0,'7'-3'9'0,"11"3"-3"0,-11 0 12 0,3 3-15 16,1 0 0-16,0 3 3 15,-1 4 0 1,4 2-7-16,-3 1 1 0,-4 2 5 16,-4 7 0-16,1 0-1 15,-8 3 0 1,1 4-2-16,-4-4 1 0,0 0-1 15,-4 0 0-15,-3-3-1 16,-4 3 0-16,1-3-3 16,-8-3 0-16,-3 0-10 15,0-7 1-15,3-12-1 16,0-16 0-16</inkml:trace>
  <inkml:trace contextRef="#ctx0" brushRef="#br0" timeOffset="39678.2234">21985 10153 44 0,'-25'10'22'0,"18"-1"-25"0,11-6 45 16,-4-3-40-16,3 3 1 16,4 10 0-16,4 3 1 15,3 2-5-15,4 8 0 16,3-1 3-16,0 6 0 15,7 3-1-15,1 4 0 16,-1-3-1-16,-3 2 1 16,-1-2-5-16,-3-1 0 15,4 1-7-15,0-4 0 16,3-3-5-16,-7-3 1 0</inkml:trace>
  <inkml:trace contextRef="#ctx0" brushRef="#br0" timeOffset="42604.5161">11162 11806 19 0,'-11'-10'9'0,"4"-15"-3"0,7 16 10 0,-3 0-14 15,-1-1 0 1,1 4 2-16,3 6 1 0,0 0-5 15,7 0 0 1,7 6 4-16,3 0 1 0,5 4-2 16,9 2 1-16,15 1-1 15,7-1 0-15,0 7-1 16,4 3 0-16,-1 6-1 16,4 10 0-16,0 9 0 15,14 3 0-15,0 0-1 16,4-2 1-16,-11-1-1 15,-7 0 1-15,-11-3 0 16,-3-13 0-16,-7-3 0 16,-4-3 1-16,-7 0-2 15,-3-3 0-15,-4-3-2 16,-3-3 0-16,-4-4-3 16,0-2 1-16,-3-4-4 15,-4-6 0-15,-4 0-3 16,-3-6 1-16,0-1 0 15,0-2 0-15</inkml:trace>
  <inkml:trace contextRef="#ctx0" brushRef="#br0" timeOffset="42861.3631">12273 12336 25 0,'0'0'12'0,"4"0"-13"0,-4 0 25 16,3 3-21-16,1 0 1 16,3 0 1-16,0 4 0 15,0 2-6-15,0-3 0 16,0 4 5-16,0-1 0 15,0 7 0-15,0 6 0 0,-3 3-1 16,-1-3 1 0,-3 6 0-16,0-3 0 15,-3-3-1-15,-4 3 1 0,-4-6-1 16,0 0 0-16,-3-4-1 16,0-2 0-16,0-4-3 15,0-2 1-15,0-7-7 16,0-4 1-16,3-2-10 15,4 0 1-15</inkml:trace>
  <inkml:trace contextRef="#ctx0" brushRef="#br0" timeOffset="44556.2678">12873 12468 23 0,'-21'-16'11'0,"7"13"-5"0,10 0 12 16,1 6-16-16,3-3 1 15,0 0 3-15,7-7 0 0,3-2-6 16,8 0 0-16,14 2 6 16,10 4 0-16,0-3-2 15,1 0 1-15,-5-1-2 16,-2 1 1-16,-5-3-2 15,1-4 1-15,-4 1-5 16,-3-4 0-16,0 3-4 16,-8 1 0-16,-2 2-3 15,-5 1 1-15,-3 0-4 16,-7 2 0-16,-3 1 1 16,-4 0 0-16,0 0 8 15,-22 34 3 1,43-50 2-1,-35 34 0-15,0 4 5 16,-4 3 0-16,-3-3 1 0,0 6 1 16,0 9-5-16,3-3 0 15,0 3-4-15,1-2 0 16,2-4-3 0,5 3 1-16,-1-9-2 0,4-4 1 15,0-2-1-15,3-4 0 16,1 4 1-16,3 0 0 15,-4 2 3-15,4 4 0 16,4 3 1-16,-1-3 1 16,0 3 1-16,1 3 1 0,-1 6 1 15,1 4 1 1,-1 2-1-16,-3-12 0 0,4 4-1 16,-1-1 1-16,1 0-2 15,-1-6 0-15,1-6-1 16,-1-4 0-16,1 1 0 15,3-13 0-15,3-10-1 16,4 1 0-16,4-7 0 16,-1-12 0-16,4-3 0 15,15 2 0-15,2-5-1 16,1-1 1-16,4 1-1 16,2 6 0-16,-2 6 0 15,-5 6 0-15,-2 10-1 16,-5 6 1-16,-3 3 0 0,-3 10 1 15,-4-1-1 1,-7 7 1-16,-7 9-1 16,0 7 0-16,-3-7-3 15,-4 6 0-15,-4 4-4 0,0 0 0 16,-3-10-7-16,0 3 1 16</inkml:trace>
  <inkml:trace contextRef="#ctx0" brushRef="#br0" timeOffset="45186.849">12936 12881 23 0,'-14'-15'11'0,"28"5"-8"0,-7 4 13 15,8 0-14-15,2 0 0 0,1 2 1 16,-1 1 1-16,1 3-5 16,-4 0 1-16,-3 0 2 15,-4 7 1-15,-7 2-2 16,-7 4 0-16,-4 2 0 15,-6 1 0-15,-1 0-1 16,0-4 0-16,4-6 0 16,4 4 0-16,3-4 0 15,-1 0 1-15,5-3-1 16,3-3 1-16,11 0-1 16,3 0 1-16,3-3-2 15,4 0 1-15,1-3 0 16,-1 0 1-16,0-1-1 15,-3 1 0-15,-4 3 0 16,-7 3 1-16,-4 3 0 16,-3 3 0-16,-10 4 0 15,-4-7 0 1,-8 9 0 0,8-2 0-16,0-4-1 0,7-6 1 15,4 3-1-15,3-3 1 16,10 0-1-16,4-3 1 15,0 0-3-15,1 3 1 16,2 0-2-16,1-3 0 16,-8 3-1-16,1 3 1 15,-4 0-2-15,-3 13 1 16,-8 3 1-16,-7 3 0 0,-6 6 4 16,-8 3 1-16,-3 1 2 15,-4-1 0-15,7-3 2 16,4 0 0-16,7-3 1 15,4-9 1-15,6 0-3 16,15-7 0-16,10-9-2 16,11-12 1-16,6-13-6 15,1-16 1-15,7-9-6 16,3-4 0-16,4-2-7 16,14-1 1-16</inkml:trace>
  <inkml:trace contextRef="#ctx0" brushRef="#br0" timeOffset="45370.0113">13776 12283 41 0,'-7'9'20'0,"14"-9"-25"16,-7 0 34-16,7-3-29 0,7 0 1 16,0-4 0-16,4-2 1 15,3 0-5-15,0-4 1 16,4 4-4-16,-4-1 1 15,0 7-6-15,-10 0 1 16</inkml:trace>
  <inkml:trace contextRef="#ctx0" brushRef="#br0" timeOffset="45699.9681">13681 12602 29 0,'-74'63'14'0,"-7"0"-7"0,66-54 21 0,1 4-25 16,0 2 0-16,0 1 1 15,0-3 1-15,3-4-5 16,1 0 0-16,3-2 4 16,3-7 1-16,8-7-2 15,6-8 1-15,8-1-1 16,14-9 0-16,3-6-2 16,7-4 0-16,4-2 0 15,-3-4 0-15,-5 0-1 16,1 3 0-16,0 4 0 15,0 12 0-15,0 0-1 16,-4 3 0-16,-3 7-2 16,3 2 0-16,-10 4-2 15,-4 3 0-15,-7 3-4 0,-11 6 0 16,-3 7-5 0,-3 9 1-16,-8 12 1 0,-6 7 1 15</inkml:trace>
  <inkml:trace contextRef="#ctx0" brushRef="#br0" timeOffset="46421.4024">13635 12784 24 0,'-25'0'12'0,"22"7"-14"0,3-7 24 16,0 3-21-16,0 0 1 0,0 0 1 16,3 3 0-16,1 0-4 15,-1 1 1 1,1-1 1-16,-1 0 1 15,-3 1-1-15,0-1 0 0,0 0-1 16,4-3 1-16,3-6-1 16,0-3 1-16,7-4-1 15,7-2 1-15,0-10-1 16,1 0 0-16,-1-3 0 16,0 0 0-16,0-3 0 15,0 3 1-15,0 3 0 16,-3 3 0-16,-4 6 0 15,0 7 0-15,-7 6 0 16,-3 3 1-16,-4 13-1 0,-4 3 0 16,-6 6-1-1,-4-7 1-15,-1 4-1 16,1 0 1-16,0 0-1 0,4-3 1 16,-1-3-1-1,4 3 0-15,0-10 0 0,3 0 0 16,4-2-1-16,0-4 1 15,8-9-1-15,-1-4 1 16,3-2 0-16,4-4 0 16,0 3 0-16,0 1 0 15,-3-1-1-15,0 1 0 16,-4 2-2-16,-7 4 1 16,-4 9-2-16,-3 0 0 0,-3 4 0 15,-1-1 0 1,-3 3 1-16,-4 4 1 0,-3-1 1 15,-7 4 0-15,-4 3 1 16,-3-3 1-16,0-1 1 16,-1 1 0-16,8-4 1 15,3 1 0-15,8-4 1 16,3-2 1-16,7-4-1 16,14-3 0-16,7-3 0 15,7-4 0-15,7-2-1 16,7-4 0-16,-3-2 0 15,0-1 0-15,0 0-4 16,-1 1 1-16,1-7-4 16,0 6 1-16,-4 0-5 15,-3 7 1-15,-4 0-6 16,-7 9 0-16</inkml:trace>
  <inkml:trace contextRef="#ctx0" brushRef="#br0" timeOffset="46779.5352">13723 12976 25 0,'-42'31'12'0,"14"3"-5"0,20-24 17 16,1 2-22-16,0 4 1 0,0-7 0 15,0 4 1-15,4 0-5 16,-1-4 0 0,1-3 4-16,3 0 0 15,7-12-1-15,3-3 0 0,4-13-1 16,8 0 1-1,-1-3 0-15,0 6 0 0,0 0-2 16,0 0 1-16,0 4-1 16,-3 2 0-16,-4 7 0 15,0 3 1-15,-7 3 1 16,-3 3 0-16,-4 6 1 16,-4 7 0-16,1 6 1 15,-1 0 1-15,1-3-1 16,-1-1 0-16,4-2-1 15,0 0 0-15,4 0-5 16,3-10 0-16,7-3-9 16,7 0 0-16,4-3-6 15,-8-6 1-15</inkml:trace>
  <inkml:trace contextRef="#ctx0" brushRef="#br0" timeOffset="48430.8232">14316 12452 25 0,'-4'-3'12'0,"4"-7"1"0,0 10 12 16,4-6-23-16,-1 0 1 15,1 3 1-15,3 0 1 0,3-4-6 16,5 4 0-16,2-3 4 15,1-4 0-15,3-2-1 16,4-4 0 0,-4 1-3-16,-4 2 0 0,1 0-3 15,-7 4 0-15,-4 6-2 16,-4 6 0-16,-6 6-2 16,-4 7 1-16,-4-3 2 15,-3 9 0-15,-7 9 4 16,3 10 0-16,-3-4 4 15,3 4 1-15,4-10 1 16,0 1 0-16,7-10 0 16,4-7 0-16,3-2-2 15,3-13 1-15,8-9-4 16,3-13 0-16,7-13-4 16,7 4 1-16,4-10-3 15,7-3 1-15,7-3-3 0,3 3 0 16,-3-3 1-16,0 0 0 15,-7 6 3 1,-8 1 1-16,-6 11 4 0,-7 14 0 16,-4 5 4-16,-7 10 0 15,-14 10 3-15,-4 2 0 16,-3 1-1-16,0-1 1 16,3-2-4-16,1-1 1 15,6 4-2-15,4-7 1 16,7 0-3-16,11-3 1 0,0-3-2 15,-1 0 1 1,1 0-1-16,3-3 0 0,0 0 0 16,0 3 1-16,-7 0-1 15,4 3 0-15,-11 0 0 16,0 4 0-16,-7 5-2 16,-3 4 1-16,-4 0-4 15,0-1 1-15,-8 1-2 16,5-4 0-16,-8 1-1 15,-3-4 1-15,0 1 0 16,3-1 1-16,4-3 2 16,0-2 0-16,3-1 2 15,1 0 0-15,-1 0 2 16,1-3 1-16,-4 3 1 16,-4 3 0-16,-3 4 2 15,-4 6 0 1,0 15 1-16,4-6 1 15,7 0 0 1,4 3 1-16,2-9-1 0,5-3 0 16,3-1-2-16,7-2 1 15,7-10-3-15,4-9 0 16,3-4-3-16,0-2 0 16,0-4-4-16,0-3 0 15,-3 4-4-15,-4-1 1 16,-7 13-3-16,-7 6 0 15,-3 13-1-15,-11 3 0 16,-4 6 3-16,-10 9 0 16,3 1 5-16,0-4 1 15,1 0 4-15,-1 1 0 0,0-1 4 16,1 0 0-16,-1 4 2 16,4-10 1-16,3 0-3 15,4-6 1-15,3-7-2 16,4 1 1-16,4-7-3 15,3-6 1-15,7-6-2 16,7-7 0-16,4-2-1 16,3-4 0-16,11 0 0 15,3 0 1-15,0 7-1 16,4-4 1-16,-7 7 0 16,-4 2 0-16,-3 1 0 15,-8 6 1-15,-6 6-1 16,-8 10 1-16,-6 6-1 15,-1 0 0-15,1 0-1 16,6-3 1-16,1-7-3 16,6-2 1-16,4-7-7 0,4-9 1 15,0-7-8-15,6-9 1 16,8-3-3-16,-4-16 1 16</inkml:trace>
  <inkml:trace contextRef="#ctx0" brushRef="#br0" timeOffset="48748.4081">15166 12236 41 0,'-42'18'20'0,"38"4"-23"0,4-15 39 0,4 2-35 16,-1 0 0-16,4 4 2 16,7-4 0-16,7 1-4 15,1-4 1-15,6-3-1 16,0 0 1-16,4-3-2 15,-4-3 1-15,-3 0-2 16,-4 0 0-16,-3 0 0 16,-4 3 0-16,-4 0 2 15,-3 3 0-15,0 0 1 16,-7 6 0-16,0-2 0 16,-7 2 0-16,-3-3 0 15,-1 1 1-15,-3-4-4 16,0 0 1-16,3-3-4 0,4-10 0 15,-3-5-5 1,10-7 1-16</inkml:trace>
  <inkml:trace contextRef="#ctx0" brushRef="#br0" timeOffset="49180.5074">15388 12003 28 0,'7'-3'14'0,"-7"-3"-10"0,0 12 23 15,-3 13-25-15,-4 9 1 16,-4 7 1-16,0 9 1 0,1 9-6 15,-4 7 0 1,0 5 4-16,0 11 0 16,-1 5-1-16,-2-5 0 0,3-7-2 15,3-4 1-15,1-2-2 16,2-13 0-16,1 0-2 16,4-12 0-16,3-7-3 15,3-9 0-15,1-12-1 16,3-4 0-16,0-12-1 15,-3-10 0-15,-1-12 2 16,1 0 0-16,-4-7 4 16,-4-6 1-16,1 10 3 15,-4 9 0-15,-4 10 5 16,-7 5 0-16,-3 10 2 16,4 7 1-16,-1-1-1 15,4 4 1-15,3 2-3 16,4 1 1-16,4 0-3 15,3-1 1-15,7-5-3 16,7-7 1-16,7-6-4 0,11-7 0 16,3-5-5-16,4-10 0 15,-4-7-6-15,0-8 1 16,-3-4-6-16,3-6 1 16</inkml:trace>
  <inkml:trace contextRef="#ctx0" brushRef="#br0" timeOffset="49509.8463">15593 12248 36 0,'-7'0'18'0,"14"-3"-20"0,-7 3 32 16,7 0-29-16,0 0 1 0,0 0 0 15,4 0 0-15,-1 0-3 16,1-3 0-16,-1 3-1 16,-3-3 1-16,0 3-3 15,-3 3 0-15,-4 0-3 16,-4 6 1-16,-3 7-1 15,-3 6 1-15,-4-3 4 16,-4 15 1-16,0 7 5 16,1 6 0-16,3 6 3 15,3-6 0-15,4-6 0 16,3-6 1-16,1-13-3 16,3 0 0-16,7-13-4 15,4-12 1-15,3-7-5 16,0-12 1-16,0-9-4 0,0-7 0 15,0 4-2 1,0-7 0-16,0-3-4 0,4-3 0 16</inkml:trace>
  <inkml:trace contextRef="#ctx0" brushRef="#br0" timeOffset="49856.3859">15759 12192 29 0,'-4'28'14'0,"-31"13"-12"0,28-23 25 15,3 7-24-15,-3 10 0 16,0 12 2-16,0 13 1 15,-4 9-7-15,1-10 0 16,-4 4 5-16,0 0 0 16,0-10-4-16,3 6 1 15,0-11-6-15,1-1 1 0,-1-10-4 16,4-5 1-16,0-14-6 16,-3-5 1-16,-1-10 3 31,0 32 9-31,1-82 3 15,-8 31 0-15,4 0 5 16,3 0 1-16,8 1 6 16,3-1 1-16,7-3-7 15,4 0 1-15,6 1-4 16,8-4 0-16,3 6-3 16,11-6 0-16,3 3-8 15,4-3 1-15,0 0-8 16,0-3 1-16,0 6-6 15,-4 1 1-15</inkml:trace>
  <inkml:trace contextRef="#ctx0" brushRef="#br0" timeOffset="50027.0777">16016 12775 45 0,'-18'16'22'0,"4"24"-29"0,11-30 40 15,-1 5-35-15,1 4 1 16,-1 0-12-16,4-6 0 16,7-1 9-16,-7 1 0 0</inkml:trace>
  <inkml:trace contextRef="#ctx0" brushRef="#br0" timeOffset="51852.6663">16662 11803 31 0,'0'-13'15'0,"14"7"-8"15,-7 6 15-15,3 0-21 16,1 3 0-16,3 3 1 0,11 1 0 15,3-1-3 1,0 0 1-16,-7 0 1 16,1 7 1-16,-12 9-4 15,-3 3 1-15,-7 3-3 0,-10 10 0 16,-8 3-2-16,-3 3 1 16,-7-7-1-16,-4-2 1 15,-3-1 2-15,-1-2 0 16,5-4 4-16,6-3 0 15,0-9 1-15,11-7 1 16,4-3 1-16,6-3 0 16,4-3 0-16,11-3 0 15,6-3-1-15,4-3 0 16,8 2-1-16,6-2 1 16,7-7-2-16,4-6 0 0,3 3 0 15,-6 4 0-15,3-4-1 16,-8 6 1-16,-9 4-1 15,-8 9 0-15,-7 3 0 16,-3 10 1-16,-15 2-1 16,-7-2 0-16,-6 6 1 15,-8 3 1-15,-17 9-1 16,3 0 1-16,0 1 0 16,4-7 0-16,0 0 0 15,3 3 0-15,0-3-2 16,4 0 0-16,3-6-5 15,4-6 0-15,3-4-5 16,1-12 1-16,3-7-4 16,3 1 0-1,4-10 2 1,3 47 11 0,19-78 1-16,-1 38 1 15,0 2 5-15,3 4 0 16,5 3 3-16,-1 0 0 15,0 0-6-15,4 0 1 16,6-1-4-16,-2 1 0 16,-5 3-4-16,-6 3 0 15,-11 4-3-15,-14 2 1 16,-4-3-3-16,-3 7 0 0,-7 6 0 16,0 3 0-16,-4 3 5 15,0 0 1-15,4-3 3 16,4 0 1-16,3-7 2 15,3-2 1-15,4-7 1 16,7-6 0-16,0 0-3 16,11-9 0-16,-1-7-2 15,8-6 1-15,-1 0-2 16,1 7 0-16,0-1-2 16,-1 3 1-16,-6 4-1 15,-8 3 1-15,-3-1-1 16,-3 14 0-16,-4 2 1 15,-4 7 1-15,-3 6 1 16,-4 6 1-16,-3 10 1 16,0-1 1-16,0 4 1 15,0-10 0-15,0 4 0 0,-4-4 1 16,4 1-2-16,7-7 0 16,0-3-2-16,10-1 0 15,4-8-2-15,4-10 1 16,3-6-3-16,3-10 1 15,4-2-2-15,4-1 0 16,3-9-1-16,4-3 0 16,0-7 0-16,-1 4 0 15,4 3 1-15,-3 3 0 16,0 3 3-16,-11 6 0 16,-3 7 2-16,-4 9 1 0,-7 9 1 15,-7 7 0-15,-1 3 0 16,1 2 1-16,4-5-2 15,-1 3 1-15,4-6-2 16,0-1 1-16,4-9-2 16,3-3 0-16,11-3 0 15,3-13 1-15,3-6-3 16,1-3 1-16,-4-6-2 16,0 3 0-16,-3 6-1 15,0 0 1-15,-1 6-2 16,-10 10 1-16,-3 9 0 15,-8 6 1-15,-3 10 1 16,-3 13 0-16,-8 2 2 16,-3 1 0-16,-4-4 0 15,4 0 0-15,4 4 0 16,2-1 1-16,5-2-1 0,-1-1 1 16,1-6-4-16,3-3 1 15,0-3-5 1,3-3 0-16,0-10-4 0,4-6 0 15</inkml:trace>
  <inkml:trace contextRef="#ctx0" brushRef="#br0" timeOffset="52139.3895">16799 12750 29 0,'32'6'14'0,"7"-9"-12"0,-29 6 23 0,1-3-24 16,-4 0 0-16,0 3 1 15,0 3 0-15,-7 7-3 16,-7 6 0-16,-7 6 3 16,-11 3 0-16,1 0-1 15,-1-6 1-15,4 0 0 16,0 0 1-16,3-6 0 16,4 0 1-16,3-1-1 15,8-5 0-15,3-10-1 16,7-7 1-16,3 1-3 15,15-3 1-15,10-7-7 16,8-12 0-16,6-7-7 16,11-5 0-16</inkml:trace>
  <inkml:trace contextRef="#ctx0" brushRef="#br0" timeOffset="52440.4533">17618 12047 38 0,'-46'38'19'0,"-14"3"-19"0,42-26 28 15,-14 1-26-15,-3 9 1 16,3 7 4-16,4-1 0 0,7 0-8 16,3-3 1-1,8-9 4-15,3 0 1 0,7-9-2 16,7-1 1-16,11-6-2 15,10-9 0-15,3-7-2 16,8-6 1 0,0-3-5-16,-4-3 0 15,1-6-4-15,-5-3 0 0,-2-7-5 16,-8 6 1-16,-4-2-3 16,-6 2 0-16</inkml:trace>
  <inkml:trace contextRef="#ctx0" brushRef="#br0" timeOffset="52618.3557">17649 11938 33 0,'-10'18'16'0,"3"45"-14"16,3-47 31-16,4 9-31 16,-3 6 0-16,-8-3 2 15,1 7 0-15,-1 3-5 0,-3 6 1 16,0-7 2-16,-7 10 1 16,-1 10-3-1,-2 5 1-15,-8 1-5 16,4-3 1-16,0-16-6 15,10-7 0-15,4-5-4 0,3-11 0 16</inkml:trace>
  <inkml:trace contextRef="#ctx0" brushRef="#br0" timeOffset="52787.2823">17261 12590 37 0,'-7'-10'18'0,"29"4"-20"0,-12 0 33 0,4 0-31 16,11-1 1-16,7-2 0 15,6-7 1-15,8 4-4 16,-7-4 1 0,0 4-3-16,-7 2 0 0,-4 7-7 15,-7 3 1-15</inkml:trace>
  <inkml:trace contextRef="#ctx0" brushRef="#br0" timeOffset="52950.9838">17378 12800 46 0,'-50'28'23'0,"40"-6"-25"16,10-19 41-16,3 0-38 16,8 1 1-16,10-4 0 15,7-4 0-15,8-5-4 16,9-7 0-16,-6-3-4 16,4-12 0-16,3-3-8 15,-1-17 1-15</inkml:trace>
  <inkml:trace contextRef="#ctx0" brushRef="#br0" timeOffset="53417.9832">18041 12079 42 0,'-25'72'21'0,"-13"3"-23"0,23-50 33 0,-2 7-30 16,-4 15 1-16,3 12 1 15,0 13 0-15,1-3-4 16,-1-6 1-16,4-7 2 16,0-9 0-16,3-6-3 15,1-9 0-15,-1-10-3 16,1-13 1-16,-1-9-4 16,0-6 1-16,4-23-2 15,4-21 1-15,-1-19 1 16,4 3 0-16,7-9 2 15,4 12 1-15,7 1 4 16,6 2 0-16,15 10 2 16,3 9 1-16,8 10 2 15,-4 12 0-15,-8 13 1 16,-6 12 1-16,-7 0-1 16,-7 7 1-16,-11 9-1 15,-4 0 0-15,-10 6-2 16,-11 3 1-16,-3-6-2 0,-7-3 0 15,-4 0-4-15,4-3 1 16,7-6-7-16,7-4 1 16,0-9-6-16,24-3 0 15,4-6-6-15,4-4 0 16</inkml:trace>
  <inkml:trace contextRef="#ctx0" brushRef="#br0" timeOffset="53868.276">18228 12170 42 0,'0'25'21'0,"0"16"-22"0,0-23 35 0,-4 11-31 15,1 2 0-15,-1 16 0 16,-3 6 1-16,0 16-6 16,0-3 1-16,-3-6 3 15,-1-7 1-15,1-6-4 16,2-9 1-16,1-10-4 15,4-12 1-15,-1-13-5 16,8-10 1-16,3-15-3 16,0-15 0-16,-3-20-2 15,-1-2 0-15,4-10 5 16,0-3 0-16,4 12 6 16,6 10 1-16,1 6 3 15,3 10 0-15,0 8 5 0,1 14 0 16,-1 6 0-1,-4 9 1-15,-3 9-2 0,-3 10 1 16,-4 3-1 0,-7 10 1-16,-3 6-2 0,-4 9 1 15,-8 6-3-15,-2 7 1 16,-4-19-2-16,-1-3 0 16,5-7-4-16,3-9 1 15,3-9-8-15,4-4 1 16,3-5-7-16,4-7 0 15,15-19-2-15,-1-6 0 0</inkml:trace>
  <inkml:trace contextRef="#ctx0" brushRef="#br0" timeOffset="54047.5586">18440 12342 39 0,'21'-3'19'0,"42"-16"-22"0,-49 13 37 0,8 0-33 16,2-1 0-16,5 1 0 15,-5-3 1-15,1-4-6 16,0-3 0-16,3 4-5 16,-3-1 1-16,3 1-4 15,-7-10 1-15</inkml:trace>
  <inkml:trace contextRef="#ctx0" brushRef="#br0" timeOffset="54243.2933">18743 12163 41 0,'-18'32'20'0,"11"9"-24"0,4-29 41 16,-4 10-34 0,-4 6 1-16,1 4 0 0,-4 8 1 15,-1 11-7-15,1 11 1 16,0 1 3-16,-3-10 1 16,2 1-3-16,1-7 0 15,4-3-5-15,3-7 1 16,3-6-5-16,4-9 1 0,0-6-6 15,7-10 0 1</inkml:trace>
  <inkml:trace contextRef="#ctx0" brushRef="#br0" timeOffset="54497.6256">18634 12577 36 0,'-11'-6'18'0,"18"9"-14"0,-7-3 30 0,0 0-29 16,4 0 0-16,3 0 2 15,3 3 1-15,1-3-9 16,3 0 0-16,0 0 7 16,0 0 1-16,0 0-3 15,4-6 1-15,3 0-2 16,4-4 1-16,3 1-2 16,0-4 0-16,1 1-1 15,2-7 0-15,8 7-5 16,-7-4 0-16,-4 3-10 15,0 4 0-15,4-1-4 0,-18 14 0 16</inkml:trace>
  <inkml:trace contextRef="#ctx0" brushRef="#br0" timeOffset="55474.1614">10428 13041 20 0,'-10'-12'10'0,"10"6"-5"16,0 9 10-16,3 0-13 0,1 6 1 16,-1 7 2-16,4 6 0 15,-3 0-5 1,-1 9 0-16,4 4 4 0,0-4 0 16,0 0 0-16,8 10 0 15,2 3-1-15,4 0 0 16,4 9-1-16,3 7 1 15,0-1-1-15,1 1 1 16,-1-4-1-16,7-5 0 16,-3-4-1-16,0-10 1 15,-4-5 0-15,0-4 0 0,-3-6-3 16,3-3 0-16,-7-4-5 16,0-2 1-16,4-4-9 15,-7-2 1-15,-1-4-1 16,-13 0 1-16</inkml:trace>
  <inkml:trace contextRef="#ctx0" brushRef="#br0" timeOffset="55723.2154">11056 13766 27 0,'4'0'13'0,"17"22"-11"15,-18-19 26-15,1 3-24 0,-1 7 0 16,-3 2 3-16,-3-2 1 15,-4 3-9-15,-4 2 0 16,-3 4 7-16,-7-3 0 16,-7 3-2-1,-4 0 1-15,-7-3-3 0,-7 0 1 16,4 0-2-16,3-7 0 16,4 1-2-16,3-7 0 15,7 0-8-15,11-3 0 16,11-3-6-16,-4-6 0 15</inkml:trace>
  <inkml:trace contextRef="#ctx0" brushRef="#br0" timeOffset="56463.0615">11522 13932 18 0,'-7'0'9'0,"-4"6"0"0,8-3 4 0,-4 7-11 16,-1 2 1-16,-6 4 2 15,0 3 0-15,-3 0-6 16,-5-1 0-16,-6 4 5 16,7 3 0-16,3 1-1 15,4-4 0-15,4-4-1 16,6 1 1-16,8-3-1 15,3-4 0-15,7-2-1 16,3-4 1-16,8-9-1 16,7-3 1-16,-4-4-1 15,0-5 1-15,-3-7-3 0,-4 3 1 16,0 0-5 0,1-3 1-16,-1 0-5 0,-4 0 0 15,-3 3-3-15,-3 1 0 16</inkml:trace>
  <inkml:trace contextRef="#ctx0" brushRef="#br0" timeOffset="56612.9769">11606 13992 27 0,'-7'28'13'0,"4"6"-11"0,3-24 23 0,0 8-24 16,0 4 0-16,0 7 1 16,0-1 0-1,0 6-4-15,-4 1 1 0,1-1-4 16,-1 4 0-16,4-10-4 15,4 0 0-15</inkml:trace>
  <inkml:trace contextRef="#ctx0" brushRef="#br0" timeOffset="56988.389">11254 14487 24 0,'-18'0'12'0,"25"-9"-7"0,0 5 19 15,4-2-22 1,6 0 1-16,8 0 1 16,7-1 1-16,3-2-6 0,4-4 0 15,0 1 3-15,-8-4 1 16,-2 1-2-16,-1-1 1 16,-3 3-2-1,-4 7 0-15,-4 0 0 0,-3 3 1 16,-3-1-1-16,-4 8 0 15,-3-4 0-15,-4 3 0 16,0 0 0-16,-4 6 0 16,-3 4 0-16,-4-1 0 15,1 1 0-15,-8-1 1 16,-3 7-1-16,-7 3 1 0,-4 0 0 16,4 3 0-1,-7 0-2-15,-1 0 1 16,12-3-5-16,-1-3 0 0,7-3-6 15,11-7 0-15</inkml:trace>
  <inkml:trace contextRef="#ctx0" brushRef="#br0" timeOffset="57227.3791">11525 14531 27 0,'0'6'13'0,"0"13"-5"15,0-16 18-15,0 7-22 16,0 2 1-16,4 1 3 0,3 2 0 31,7-12-9-15,0 4 0-16,4-4 7 15,-1 3 0-15,4 0-3 16,1 1 1-16,-1-7-5 0,0-7 0 16,4-2-7-16,-4-4 1 15,7-9-6-15,11-3 0 16,7-3-2-16,-7-3 0 15</inkml:trace>
  <inkml:trace contextRef="#ctx0" brushRef="#br0" timeOffset="57711.8261">12460 13819 36 0,'4'3'18'0,"-26"7"-22"0,12-4 36 15,-4 0-31-15,-7 4 1 16,-1 8 0-16,-2 7 1 16,-8 7-4-16,0 2 0 15,1 13 1-15,-12 7 1 16,-3 5-6-16,4-12 0 16,0-3-6-16,10-12 1 15,14-10-2-15,11-7 1 0</inkml:trace>
  <inkml:trace contextRef="#ctx0" brushRef="#br0" timeOffset="57892.068">12150 14230 25 0,'7'16'12'0,"7"15"-6"15,-11-19 24-15,1 10-26 16,-4 3 0-16,0 1 2 16,-4 5 0-16,1 3-8 15,-1 4 0-15,-3 0 6 16,4-13 0-16,-1 6-3 15,1 0 0-15,-1-2-7 16,1-14 1-16,3-5-7 16,7-7 0-16</inkml:trace>
  <inkml:trace contextRef="#ctx0" brushRef="#br0" timeOffset="58326.4609">12365 14126 35 0,'3'0'17'0,"68"-28"-20"0,-53 22 25 16,3-4-22-16,0 1 0 16,4-3 0-16,3-1 1 15,-3-3-3-15,-8 1 1 16,1 2-2-16,-4 1 1 16,-4 5-3-16,-10 7 1 15,-3 7-1-15,-8 8 0 16,-3 1 0-16,-10 15 1 0,-5 13 4 15,-9 9 0 1,-1 7 4-16,7-7 0 0,4 1 2 16,3-10 1-16,11-7 0 15,3-5 1-15,8-7-3 16,3-7 0-16,3-8-2 16,4-7 0-16,8-6-2 15,2-7 1-15,4 1-1 16,-3 0 1-16,-7 2 0 15,-1-2 0-15,-6 0 0 16,-11 2 0-16,-4 7 0 16,-7 3 0-16,4 1-1 0,-3-4 0 15,6 0-5 1,4 0 0-16,7-10-5 16,14-6 1-16,7-2-6 15,11-7 1-15</inkml:trace>
  <inkml:trace contextRef="#ctx0" brushRef="#br0" timeOffset="58817.8743">12823 13935 31 0,'15'-9'15'0,"-12"12"-6"0,-3 0 24 16,-3 3-29-16,-4 7 0 16,-4 6 3-16,-7-1 0 0,1 11-9 15,-1 2 0-15,4 0 5 16,3 4 1-1,4-7-3-15,4-6 1 0,3-3-2 16,7-7 0-16,7 1 0 16,4-4 0-16,3 1 0 15,-4 2 0-15,5 1 0 16,-5-1 0-16,-3 1 0 16,-3 3 0-16,-1 2 0 15,-3-2 1-15,-3 3 0 16,-8-3 0-16,-3 2 0 15,-3 1 0-15,-4 3 0 16,-7 0 1-16,-4 0-6 16,0-3 1-16,4-7-6 15,0-8 1-15,0-8-7 16,7-5 1-16,3-4-2 16,4-2 1-16,3-1 7 15,-27 66 8 1,66-103 3-16,-28 53 0 15,4 0 6 1,-1 0 1-16,4 3 1 0,0 3 0 16,4-2-6-16,3-1 0 15,0 0-5-15,1-3 1 16,-5 0-7-16,1-3 0 16,3-4-6-16,14 4 1 15</inkml:trace>
  <inkml:trace contextRef="#ctx0" brushRef="#br0" timeOffset="59148.4449">13222 13923 38 0,'-10'18'19'0,"6"-2"-24"16,4-10 33-16,0 7-25 15,0 6 0-15,4 3 3 16,-1 6 0-16,4 0-7 15,4 0 0-15,-1-3 5 16,4-9 1-16,4-3-1 16,3-7 0-16,0-6-1 15,-3-6 0-15,0-10-1 16,-1 0 1-16,1 1-1 16,-4-1 0-16,-3-6-1 15,3 0 0-15,-7-3-3 16,-4 0 1-16,-3 3-5 0,-3 3 1 15,-1 3-6-15,1 7 1 16,-8 0-6-16,8-1 0 16,-1 4 2-16,4 0 0 15</inkml:trace>
  <inkml:trace contextRef="#ctx0" brushRef="#br0" timeOffset="59316.6365">13367 13860 27 0,'-7'-3'13'0,"-4"15"-11"0,11-12 27 0,0 3-28 15,0 4 0-15,-3 5 0 16,3 4 1-16,0 3-3 16,3 0 1-16,1 2-2 15,-1-2 1-15,1 0-4 16,-1-3 0-16,1-4-5 16,3 1 1-16</inkml:trace>
  <inkml:trace contextRef="#ctx0" brushRef="#br0" timeOffset="59978.7602">13317 13957 20 0,'-7'-3'10'0,"11"-3"-7"16,-4 6 13-16,0 0-14 15,0 0 1-15,3 3 1 0,-3 3 1 16,4 3-6 0,-4 7 1-16,0 6 4 0,0-3 0 15,0 9-1-15,0-6 0 16,-4 22-1-16,1 3 0 16,-1 3-3-16,1-6 1 15,-1 0-5-15,1-10 0 16,-1-2-5-16,4-4 0 15</inkml:trace>
  <inkml:trace contextRef="#ctx0" brushRef="#br0" timeOffset="60322.142">13194 14434 30 0,'-21'9'15'0,"17"4"-12"15,4-10 25-15,0 3-25 16,7 3 1-16,0 4 3 16,0 0 0-16,4 2-8 15,0-2 0 1,17-1 6 0,0-2 1-16,0-7-3 15,0-3 1-15,1-6-2 16,-5-4 1-16,1-2-2 0,7-4 1 15,-11 0-1 1,0 4 1-16,-7-1-1 0,-3-2 1 16,-1-4-1-16,-3 3 0 15,-3-6-6-15,-4 0 1 16,-4-6-10-16,12 6 1 16,-1-6-4-16,-7 0 1 15</inkml:trace>
  <inkml:trace contextRef="#ctx0" brushRef="#br0" timeOffset="62650.6612">13808 13919 22 0,'-7'-12'11'0,"21"2"-3"0,-7 10 11 16,0 0-15-1,3 4 1-15,5 2 1 16,2 0 1-16,4 0-9 0,1-2 0 16,2-4 6-1,1-4 0-15,3-2-2 0,4-3 0 16,-4-4-3-16,-7-2 1 15,-3-7-5-15,-4 6 0 16,-7-3-4-16,-10 0 1 16,-12-6-4-16,-2 3 1 15</inkml:trace>
  <inkml:trace contextRef="#ctx0" brushRef="#br0" timeOffset="62848.0934">13938 13700 24 0,'-10'56'12'0,"-8"16"-9"0,15-56 21 0,3 6-21 16,-4 6 0-16,4 4 2 15,0-1 1-15,0-6-7 16,0 10 0-16,0-1 4 16,0 1 1-16,0-4-2 15,0-3 1-15,0 0-2 16,0-2 1-16,4-8-1 16,-1-2 1-16,1-3-6 15,-1-4 1-15,4 4-9 16,-3-1 1-16</inkml:trace>
  <inkml:trace contextRef="#ctx0" brushRef="#br0" timeOffset="63340.2629">13938 13973 21 0,'-7'3'10'0,"-7"16"-2"0,11-10 5 0,-4 1-11 15,-4 2 0-15,0-3 0 16,-3 7 1-16,0 3-3 16,0 0 0-16,0 3 2 15,3-3 0 1,4-4-1-1,0-9 1-15,4 1-1 16,3-7 0-16,0-7-1 16,7-2 0-16,3-7 0 15,4 4 0-15,4 2-1 16,3 1 1-16,4-4 0 0,3-2 0 16,0-4-2-1,8 0 1-15,6 0-8 0,0-3 1 16</inkml:trace>
  <inkml:trace contextRef="#ctx0" brushRef="#br0" timeOffset="63597.4629">14295 13869 25 0,'-29'7'12'0,"51"-17"-8"0,-19 4 16 0,4-4-17 15,0 1 1-15,4 0 0 16,-1-4 1-16,4 1-7 16,4-4 1-16,3-3 3 15,0 0 1-15,4 0-2 16,-4-3 0-16,0-3-4 16,-3 7 1-16,0-4-4 15,-8 6 1-15,1 3-5 16,-4 7 0-16</inkml:trace>
  <inkml:trace contextRef="#ctx0" brushRef="#br0" timeOffset="64421.1048">14362 13697 26 0,'-15'34'13'0,"8"23"-14"0,7-45 20 15,-3 7-19-15,-1 3 1 16,1 3 0-16,-1 0 0 15,4-3-2-15,0-6 1 16,4-4 0-16,3-2 1 16,0-10-3-16,4-3 0 15,-1-10-3-15,4 1 1 16,4-7-2-16,0-6 0 16,3 0 1-16,-7 3 0 0,0 3 4 15,-4 0 0-15,1 3 4 16,-7 7 0-16,-4 9 2 15,-4 3 0-15,-3 6 0 16,-4 7 1-16,1 0-2 16,-4-1 0-16,0 4-2 15,-4 3 1-15,4 0-3 16,0 0 1-16,3 0 0 16,1-3 0-16,3-3-2 15,3-1 0-15,0-2 1 16,4-1 1-16,8-5 1 15,-1-4 0-15,3-3-1 16,4-3 0-16,4-4 1 16,3-5 0-16,-3-1-1 15,-1 1 0-15,-3-1 0 16,-3 4 0-16,0 3-2 0,-8 2 1 16,-3 4-3-16,-3 4 1 15,-4 2-1 1,-4 6 0-16,-3 4 0 15,-4 0 0-15,1 3 0 0,-5-1 1 16,8 7 2-16,0 4 0 16,0-7 0-16,4 0 1 15,2-4 1-15,5 1 1 16,-1-3-1-16,4-7 0 16,4-6-1-16,3-9 1 0,4 0 0 15,-1-7 0 1,4-6-2-16,4 4 1 0,3-1-1 15,-7 0 0 1,0 1-1-16,-3 2 1 0,-1 4-1 16,-6 6 0-16,-4 6-1 15,0-3 0-15,-7 9 1 16,0 7 1-16,0 6 1 16,0 6 1-16,0-3 1 15,0 0 0-15,3 0 0 16,4-6 1-16,4 0-1 15,3-3 0-15,3-7-1 16,4-3 0-16,1-3-4 16,-1-9 1-16,3-3-7 15,1-10 0-15,10-3-4 16,0-3 1-16</inkml:trace>
  <inkml:trace contextRef="#ctx0" brushRef="#br0" timeOffset="64633.0883">14827 13891 35 0,'-3'10'17'0,"42"-20"-23"0,-32 7 31 0,0-3-25 16,3-7 1-1,1 4 0-15,-1-4 0 16,8-6-4-16,-4-6 1 0,-3 0-4 15,-1-3 0-15,-3 0-3 16,-3-3 0 0</inkml:trace>
  <inkml:trace contextRef="#ctx0" brushRef="#br0" timeOffset="64887.9242">14880 13741 34 0,'-10'78'17'0,"-5"4"-18"0,12-57 34 0,-8 3-30 15,1 13 0-15,-4 12 3 16,-4 3 1-16,-3 7-8 16,-4-6 0-16,8-13 6 15,-1-4 0-15,-3-8-2 16,3-10 0-16,4-7-1 16,3-2 0-16,1-10-1 15,3-12 0-15,0-13 0 16,3-10 0-16,15-9-5 0,6-6 0 15,8 7-6-15,10-1 0 16,1 0-6 0,2 3 1-16</inkml:trace>
  <inkml:trace contextRef="#ctx0" brushRef="#br0" timeOffset="65514.2754">15067 13835 34 0,'-3'3'17'0,"20"-22"-19"0,-10 16 26 0,0-6-23 15,7-1 0-15,4-6 0 16,3 1 1-16,0-4-4 16,4-6 1-16,-4-3-2 15,-7 3 0-15,1-1-2 16,-8 14 0-16,-7 3-1 16,-7 9 1-16,-4 9 0 15,-10 13 0-15,-4 3 6 16,-3 16 1-16,0-4 3 15,3-5 0-15,4-1 2 16,0-3 0-16,7-3 0 16,3-3 1-16,4-6-4 15,3-3 1-15,8-4-3 16,3-3 0-16,4-6-1 16,-1-6 1-16,4-3-4 0,0-1 1 15,7 4-2 1,-10 0 1-16,0 2-1 0,-4 4 1 15,-7 4-2-15,-7 5 1 16,-4 10 1-16,-3 6 1 16,-4-3 1-16,1 6 0 15,-1-3 0-15,0 7 1 16,4-4 0-16,4-3 0 16,3-6 0-16,3-4 1 15,4-2-1-15,7-4 0 16,0-9-1-16,4-6 1 15,3 0-1-15,0-7 1 16,0 1-1-16,0-1 1 16,-3 7-1-16,-1 3 1 0,-3 3-1 15,-3 9 0 1,-4 7-1-16,-4 12 1 0,-3-3 0 16,0 6 1-16,0-2-1 15,4-1 1-15,-1-9-1 16,4 0 1-16,4-7 0 15,3-3 0-15,0-12-5 16,7-6 1-16,11-7-8 16,-1-3 1-16</inkml:trace>
  <inkml:trace contextRef="#ctx0" brushRef="#br0" timeOffset="66325.7185">15431 13769 27 0,'0'0'13'0,"10"-3"-6"0,-6 3 15 16,3 6-20-16,3-3 0 15,1-3 0-15,3 0 1 16,0 0-4-16,0 0 1 0,-3 3 2 15,-4 4 0 1,-4 2-1-16,-3 4 0 0,-7 2 0 16,-3 1 0-16,-4 0-1 15,-1-1 1 1,1 1-1-16,0 0 1 0,-3-4-1 16,6-2 0-16,-3-1-1 15,7-3 1-15,3 1-1 16,4-4 1-16,4 0 0 15,-1-3 0-15,8 0 0 16,-4-3 0-16,0 0-1 16,0-1 0-16,-3 1-1 15,-4 3 1-15,0 3-3 16,0 1 1-16,-4 2-1 16,1 3 1-16,-4 1 0 15,0-1 0-15,-8-3 1 16,5-3 0-16,-1 1 1 15,4-1 1-15,4-3-1 16,3 0 1-16,3 0 0 0,4 0 0 16,0 0 0-16,0 3 0 15,-3 6 0-15,-1 1 1 16,1 2 0-16,3-2 1 16,-3 8 0-16,-1 7 1 15,-3 4-1-15,0 5 1 16,0-2-1-16,0 2 0 15,4-3-1-15,-4-5 0 16,0-8 0-16,3-2 0 16,1-7-2-16,-4-9 1 15,3-6-2-15,1-10 0 16,-1 1-1-16,1-7 0 16,-4 0 0-16,0 6 0 0,-4 4 0 15,-3 5 0-15,0 4 2 16,-14 16 0-16,0 6 4 15,0 3 0-15,-1 6 2 16,5 6 1 0,10-2 2-1,7-7 0-15,7-3-1 16,10-7 1-16,1-5-8 16,7-4 1-16,7-9-13 15,3-7 1-15</inkml:trace>
  <inkml:trace contextRef="#ctx0" brushRef="#br0" timeOffset="67590.1846">15752 14217 21 0,'-50'54'10'0,"33"-20"-1"0,17-28 1 15,0-2-9-15,3-1 0 16,4-10 0 0,7-8 1-16,4-7-3 15,7-6 1-15,-1-4 1 0,4 10 0 16,4 0 1-16,0 3 0 16,-4 4 0-16,-3 2 1 15,0 7-1-15,-8 6 1 16,-3-6 0-16,-7 15 0 15,-3 19 0-15,-4 7 1 0,0-4-1 16,0-3 0 0,0-6 0-16,0-6 1 15,3-3-2-15,4-10 1 16,4-6-2-16,3-7 0 0,7-2 0 16,4-7 0-16,3-9-1 15,0-1 1-15,1 4-1 16,-1 13 0-16,0 2 1 15,-10 4 0-15,-4 12 0 16,-11 4 0-16,-6 9 0 16,-4 6 1-16,0 0-3 15,-4 3 1-15,1-3-4 16,-1-3 0-16,4-6-4 16,0-7 1-16,3-6-2 15,4-3 0-15,7-9 1 16,4-4 1-16,10-2 3 15,4-1 1-15,0 3 5 16,-1 4 0-16,-3 0 3 16,-3 2 0-16,0 1 1 15,-8 3 1-15,4-7 0 16,-3-2 0-16,-4-1-2 0,-7 1 1 16,0-1-3-16,-3 4 0 15,-8 3-1-15,-3 6 0 16,-7 3-2-16,0 3 0 15,10 0-5-15,7-3 1 16,8-3-4-16,3-6 0 16,7 0-2-16,4-7 0 15,3-2-1-15,0 8 0 0,4 1 4 16,3 0 1-16,-7 3 5 16,-7 9 1-1,0 10 5-15,-3 12 0 0,-11 10 4 16,0 5 0-16,0-5 2 15,0 0 0-15,3-10-3 16,5-6 1-16,-1-6-3 16,0-7 0-16,3-22-2 15,4-15 0-15,4-16-2 16,3-3 0-16,0-3-2 16,0-10 1-16,1 1-1 15,-1-4 0-15,-4 0-1 16,1 7 0-16,-4 12 0 15,-3 16 0-15,-1 9 0 16,-3 16 1-16,-7 15-1 0,-3 4 1 16,-4 9 0-16,-4 13 1 15,-3 3-1 1,-4-1 1-16,1 14-2 16,3-4 1-16,3-3-7 0,8-16 0 15,3-12-8-15,7-9 1 16</inkml:trace>
  <inkml:trace contextRef="#ctx0" brushRef="#br0" timeOffset="67856.873">16824 14089 34 0,'18'-10'17'0,"3"-15"-12"0,-14 19 21 16,0 0-25-16,-4-1 1 0,-3 7 1 15,-3 0 0-15,-4 7-3 16,-11-1 1-16,1 10 3 15,-5 12 1-15,1 10 0 16,4 5 0-16,2 4 0 16,8-3 0-16,4-6-1 15,3-7 0-15,7-6-2 16,11-6 0-16,6-9-2 16,5-4 1-16,2-19-6 15,5-15 0-15,6-13-7 16,-10-12 0-16,-1 9-5 15,-2-3 1-15</inkml:trace>
  <inkml:trace contextRef="#ctx0" brushRef="#br0" timeOffset="68026.0479">17194 13687 41 0,'4'-15'20'0,"-1"30"-15"0,-3-5 34 16,0 15-36-1,-3 6 0-15,-4 13 3 0,0 9 0 16,-4-6-8-16,1 16 1 15,-1 9 3-15,4-3 1 16,0-12-9-16,7-10 0 16,7-6-10-16,4-23 1 15</inkml:trace>
  <inkml:trace contextRef="#ctx0" brushRef="#br0" timeOffset="68238.8259">17441 14151 43 0,'-24'38'21'0,"-8"31"-9"16,21-47 29-16,-3 13-37 15,0-4 0-15,-4 3 0 16,1 1 1-16,-1-1-7 16,-3-2 1-16,3-4 0 15,1-6 0-15,3-6-11 16,3-7 1-16,4-9-6 15,3-6 1-15</inkml:trace>
  <inkml:trace contextRef="#ctx0" brushRef="#br0" timeOffset="68792.8377">18249 13327 24 0,'-3'3'12'0,"-1"13"0"0,1-7 11 16,-8 7-21-16,-3 6 0 15,-14 6 1-15,-11 13 1 16,-14 15-5-16,-3 13 0 15,-1-3 3-15,-3 6 0 16,7-3-3-16,4-6 0 16,10-10-9-16,7-12 1 15,15-16-2-15,10-16 1 16</inkml:trace>
  <inkml:trace contextRef="#ctx0" brushRef="#br0" timeOffset="68989.0732">17956 13803 32 0,'-7'51'16'0,"7"2"-16"0,-7-34 31 0,0 9-30 15,-3 3 0-15,6-6 0 16,1 7 1-16,-1-1-3 16,4 4 1-16,11-10-2 15,-1-13 0-15,4-6-6 16,4-15 1-16,3 3-4 15,4-13 1-15</inkml:trace>
  <inkml:trace contextRef="#ctx0" brushRef="#br0" timeOffset="69466.0325">18292 13506 26 0,'7'-7'13'0,"3"23"-14"0,-6-16 22 15,-1 9-20-15,1 10 0 16,-4 6 1-16,0 10 1 15,0-1-4-15,0 4 1 16,-4 6 1-16,1-10 0 16,-4 1-1-16,-4-1 1 15,-3 1-2-15,0-7 1 16,0-3-1-16,3-6 1 16,4-3-1-16,0-4 0 15,7-6 1-15,0-6 0 16,11-9-1-16,3-4 1 0,3 1-1 15,5-4 1 1,-1 0 0-16,-4 1 0 0,-3 2 0 16,1 7 0-16,-8 6 0 15,-4 3 1-15,-6 0-1 16,-4 10 0 0,-18 24 2-1,4 1 1-15,0-3 0 16,3 8 0-16,0 1 0 15,4-3 0-15,7 0 0 16,0-7 1-16,3-2-3 16,1-1 1-16,3-9-2 15,3-6 1-15,5-4-2 16,2-9 1-16,1-9-4 0,6-10 0 16,1-5-5-16,3-8 0 15,4-5-2 1,7 9 0-16</inkml:trace>
  <inkml:trace contextRef="#ctx0" brushRef="#br0" timeOffset="69720.6344">18553 13982 29 0,'-15'-6'14'0,"-30"15"-11"0,30-2 26 16,1-1-26-16,-3 10 0 16,-4-1 4-16,3-5 1 15,0 2-8-15,4 10 0 0,0 3 6 16,4 3 0-16,2 1-1 15,8-1 1-15,4 0-3 16,3 3 1-16,4-2-2 16,3-4 0-16,10-3-1 15,8-4 1-15,0-5-1 16,0-10 0-16,-1-3-3 16,5-6 1-16,-5 0-7 15,-2-1 0-15,-5-5-9 16,1 2 1-16</inkml:trace>
  <inkml:trace contextRef="#ctx0" brushRef="#br0" timeOffset="70667.3356">19018 13697 23 0,'-24'-6'11'0,"6"-20"1"0,18 20 4 16,3 0-13-16,12-7 1 16,2 4 2-1,11 0 0-15,-3-1-8 0,3 7 1 16,1 0 4-1,2 0 1-15,-2-7-2 16,-1-2 0-16,0-4-4 0,4 4 0 16,-4-4-4-16,0-3 0 15,0 0-5-15,-6 4 0 16</inkml:trace>
  <inkml:trace contextRef="#ctx0" brushRef="#br0" timeOffset="70846.4218">19410 13396 21 0,'-14'-3'10'0,"3"6"-3"0,11-3 12 16,-3 3-15-16,-4 6 1 16,0 1 1-16,-4 2 0 0,0 4-8 15,-3-4 1-15,0 7 3 16,-7 10 0-16,-4-1-5 16,1 6 0-16,-5-2-4 15,-2-1 0-15,2-3-4 16,-2-3 1-16</inkml:trace>
  <inkml:trace contextRef="#ctx0" brushRef="#br0" timeOffset="71265.8461">18937 13800 20 0,'0'19'10'0,"11"-3"-6"16,-8-7 16-16,1 1-16 16,3 2 1-16,-4 10 2 0,1 6 1 15,-1 4-10-15,-3-4 0 16,0 6 7-1,0 7 0-15,0 3-3 0,-3 0 1 16,-1-6-2-16,4-7 1 16,0-6-2-16,0-6 1 15,0-3 0-15,0-13 0 16,4-16-1-16,6-15 0 16,5-3-1-16,2 5 1 15,1-8-1-15,3-10 1 0,4-3-1 16,3-9 1-1,4 2-1-15,-1 7 1 16,-2 6 0-16,-5 10 1 16,1 9-1-16,-4 10 1 0,-3 8 0 15,-4 11 0 1,-7 12 1-16,-3-1 0 0,-4 11-1 16,-4 2 1-16,0 3-3 15,1 1 1-15,-1-4-4 16,-3-9 1-16,-3 0-4 15,-1-3 0-15,1-3-6 16,-1-4 0-16,0 1 1 16,-3-4 1-16</inkml:trace>
  <inkml:trace contextRef="#ctx0" brushRef="#br0" timeOffset="71778.283">19036 14048 24 0,'32'-9'12'0,"10"-7"-13"15,-28 13 25-15,4 0-22 0,6 0 1 16,-2 3 1-16,-5 3 0 16,-3 3-6-16,-3 6 1 15,-4 4 3-15,-11-10 1 16,-3 7-2-16,-3 3 0 16,-4 9 0-16,0-3 0 15,-1-4-1-15,1-5 0 16,4-7 0-16,3 1 1 15,3-7-2-15,4-7 1 0,4-2 0 16,3-1 0 0,0-2-1-16,3 3 1 0,1 5-1 15,3-2 1-15,4 0 0 16,-4 0 0-16,-4 2 0 16,-3 1 0-16,1 3 0 15,-8 0 0-15,-4 0 0 16,-7 10 0-16,-3 5 0 15,0 10 1-15,-3 4 0 16,-5 2 0-16,5-6-1 16,-1-3 1-16,8-9 0 15,-1 5 0-15,7 1 0 16,4-6 1-16,4-4-1 16,3 1 0-16,0 2 0 15,4-2 0-15,-1-1 0 0,4-3 0 16,0 1 0-1,4-1 0-15,0-6-6 16,-1 0 1-16,5-10-7 16,2 4 0-16,8-6-1 0,-4-10 1 15</inkml:trace>
  <inkml:trace contextRef="#ctx0" brushRef="#br0" timeOffset="72140.5534">19794 13725 28 0,'4'3'14'0,"10"3"-11"0,-10-6 27 0,-1 4-27 16,4-4 1-16,4-4 2 15,-1 4 1-15,4 4-8 16,1-1 0-16,2-3 5 16,1 0 1-16,3-3-3 15,0-1 1-15,0 1-3 16,-3 0 0-16,0-3-5 0,-4 0 1 15,-4 2-6-15,-6 4 1 16,-1 4-5 0,-6 11 0-16</inkml:trace>
  <inkml:trace contextRef="#ctx0" brushRef="#br0" timeOffset="72453.3226">19748 13995 31 0,'-38'37'15'0,"31"-15"-12"0,3-15 25 0,4-1-26 15,0-3 0 1,0 0 2-16,0 0 0 16,4-3-5-16,6-6 1 0,4-3 3 15,4-7 0 1,0-6-1-16,3-9 0 0,7 5-1 16,7 1 1-16,4-6-1 15,0-3 0-15,10 2 0 16,-3 1 0-1,18-4-1 1,-8 4 1-16,-10 3-3 16,-11 15 1-16,-7 1-3 15,-17 15 1-15,-7 12-4 16,-12 7 0-16,-6 7-4 16,-17-1 1-16,-1 0-2 15,-3 3 1-15</inkml:trace>
  <inkml:trace contextRef="#ctx0" brushRef="#br0" timeOffset="73367.8894">19868 14051 19 0,'-21'16'9'0,"11"-13"-5"16,10-3 15-16,0 0-18 0,0 0 1 15,0-3 2-15,3-7 1 16,4 1-5-16,4-4 0 16,-1 1 3-16,5-1 1 15,2-2-1-15,1 2 0 16,7 1-1-16,-4 2 0 15,-4 1-1-15,1 3 1 16,-4 2-1-16,0 8 0 16,-3 2-1-16,-8 6 1 15,-6 7-1-15,-4 6 0 16,0-9 1-16,-7 6 1 0,3-3-1 16,0 3 1-16,4-4 0 15,0-2 0-15,4-6 0 16,-1-7 1-16,4-10-3 15,4 1 0-15,3-6-2 16,0 2 1-16,3-2-4 16,1-4 1-16,3 0-2 15,-3-3 0-15,-1 1 1 16,-3-1 0-16,0 6 1 16,0 4 1-16,-3-1 1 15,-4 7 1-15,-4 3 1 16,-3 3 0-16,-3 7 0 15,-4 2 0-15,-4 7 1 16,-3 0 1-16,0-10-1 16,0 13 1-16,-8-3-1 0,8 6 1 15,-7 0-1-15,0 0 1 16,0 1-1-16,3-4 1 16,4-4 0-16,7-5 1 15,6-1-1-15,8-8 1 16,11-4 0-16,3-10 0 15,4-6-2-15,3-2 1 16,4-11-1-16,3 7 0 16,4-3-1-16,-1 0 1 15,5 0-4-15,-8 3 1 16,-7 3-3-16,0 7 1 16,-7 6-2-16,-7 6 0 15,-3 6-1-15,-4 3 1 0,-4-2 2 16,-6 8 1-16,-4 13 3 15,-4 10 0-15,0 0 3 16,-3 6 0-16,0-4 2 16,-4 1 0-16,8-6 0 15,3-10 1-15,3-3-2 16,4-7 0-16,0-2-2 16,3-4 1-16,4-9-2 15,8-3 0-15,6-9-1 16,3-7 1-16,4-3-1 15,4 0 0-15,-4 3-1 16,0-3 1-16,-3 10 0 16,-4 2 0-16,-3 10 1 15,-4 3 0-15,-4 10 1 16,-3 6 1-16,0 12 0 16,-3-9 0-16,-1-6 0 15,4-1 0-15,0-2-1 0,4-4 0 16,3-2-8-16,3-1 1 15,15-9-9-15,3 3 0 16</inkml:trace>
  <inkml:trace contextRef="#ctx0" brushRef="#br0" timeOffset="73715.6764">20496 13913 34 0,'4'-12'17'0,"42"-1"-15"16,-32 7 20-16,4-4-22 0,10 1 1 15,7-10 1-15,7-3 0 16,4-9-6 0,-3-4 0-16,-8-2-3 0,-7-1 0 15,-3 7-3 1,-1 3 1-16</inkml:trace>
  <inkml:trace contextRef="#ctx0" brushRef="#br0" timeOffset="74255.477">20740 13600 27 0,'-46'69'13'0,"-10"47"-18"0,45-98 25 16,0 7-21-16,1 7 1 0,-1 2 0 15,1 1 1-15,-1-4-1 16,0-3 1-16,4-9 1 15,-3-6 0-15,3-1 1 16,0 1 0-16,3-4-1 16,4-6 1-16,7 7-1 15,7-7 1-15,4-6-2 16,3-7 0-16,7-2-1 16,4-7 0-16,0 0 0 15,0-3 0-15,-8 7 0 16,-3 5 0-16,-6 4 0 15,-12 9 1-15,-6 10 0 16,-8 9 1-16,-14-4 1 16,1 14 1-16,-1 12 1 15,0 3 1-15,4 3 0 16,3 0 0-16,4-9-1 16,7-7 0-16,4-9-2 15,3-6 0-15,3-13-2 0,8-12 1 16,10-13-2-16,4-6 0 15,-1-12-1-15,8-7 0 16,0 19-1-16,0 3 1 16,-4 3-1-16,-7 3 0 15,0 4 0-15,-7 5 1 16,0-5 1-16,-3 9 0 16,-4 15 0-16,0 4 1 15,0 6 0-15,0 0 0 0,0 3-6 16,4 0 1-1,6-9-9-15,8-7 0 0,-4-3-2 16,-3-9 0-16</inkml:trace>
  <inkml:trace contextRef="#ctx0" brushRef="#br0" timeOffset="74885.2454">21488 13437 30 0,'3'-7'15'0,"15"-12"-20"0,-8 10 26 0,1 3-20 16,0 3 1-16,-1 3 0 16,1 3 1-16,-4 9-4 15,-4 4 0-15,-3 3 3 16,-3-4 0-16,-4 11-1 16,-4 2 0-16,1 9 1 15,-5 7 0-15,5 3 0 16,-1 0 1-16,4-3-1 15,0-9 1-15,4-1-1 16,-1-2 1-16,4-4 0 16,4 0 0-16,3 0 0 15,0 1 0-15,0 2 0 16,0 0 0-16,-4-15-1 16,1 12 1-16,-1-6-2 15,-3 3 1-15,0-6-2 16,0-6 1-16,0-1-6 0,0-12 1 15,4-12-6-15,3-1 0 16,4 4-5-16,3-13 0 16</inkml:trace>
  <inkml:trace contextRef="#ctx0" brushRef="#br0" timeOffset="75378.4132">21960 13424 41 0,'0'25'20'0,"0"32"-17"0,-3-42 36 0,-8 20-36 16,-6 21 0-16,-4 4 1 15,-4 9 0-15,-3-3-6 16,3-4 1-16,4-18 3 16,0-3 1-16,3 0-2 15,4-7 0-15,3-9-2 16,4-9 0-16,0-13-2 15,4 6 1-15,-1-12-2 16,4-15 0-16,4-17-1 16,3-21 0-16,10-13 1 15,4-13 0-15,4 7 1 16,7 0 1-16,3 6 1 0,-3 12 0 16,-4 10 2-16,4 13 0 15,-7 5 1 1,-1 7 1-16,1 10 1 0,-4 15 0 15,0 13 0-15,-3 6 0 16,-4 6-1-16,-7 16 0 16,-3 9-1-16,-4 13 0 15,-4 3-1-15,-3 6 1 16,-4-6-3-16,1-12 1 16,-1 2-3-16,1 4 0 15,-1-4-4-15,1-5 0 16,-5-13-4-16,5-10 1 0,-1-9-4 15,1-16 0 1</inkml:trace>
  <inkml:trace contextRef="#ctx0" brushRef="#br0" timeOffset="75891.7813">21897 13643 37 0,'3'-37'18'0,"36"12"-19"0,-21 12 35 0,-4 1-33 16,0 5 0-16,0 4 0 15,4 0 0-15,-1-3-1 16,1 0 0-16,-4-1 0 16,0 1 0-16,-3 0-2 15,-4 3 0-15,-7 3-2 16,0 3 0-16,-4 0-2 16,-3 9 0-16,-3 10 1 15,-4 10 0-15,-7 9 3 16,-4-4 0-16,0-2 3 0,0-1 1 15,8-9 1-15,-1 0 1 16,8-9 0-16,6 0 0 16,8-4-1-16,6-6 0 15,8-12-2-15,-4-3 0 16,0-7-1-16,0-3 1 0,0 7-1 16,-3 2 1-1,-1 10-1-15,-3 7 0 0,-3 11 0 16,-4 4 0-1,-4 3 0-15,1 7 1 0,-1-4 0 16,1 0 1-16,3-3 1 16,0-3 1-16,0-3-1 15,3-6 0-15,1-4 1 16,-1-6 0-16,-3-3-2 16,0 0 1-16,4-9-1 15,-4 9 0-15,0-10-1 16,0 1 1-16,-4 0-3 15,1-4 1-15,3 1-6 16,0-4 0-16,3-3-9 16,12 3 1-16</inkml:trace>
  <inkml:trace contextRef="#ctx0" brushRef="#br0" timeOffset="76445.9793">22518 13458 37 0,'-35'44'18'0,"6"-22"-12"0,15-22 23 0,7 7-28 16,4 5 1-16,3-6 0 15,3 1 0-15,11-4-2 16,0-13 0-16,8 4 1 16,-5 3 1-16,4-6-1 15,0-1 1-15,1-2-2 16,-1-4 1-16,0 0-1 16,0 4 1-16,-3 2-2 15,-1 4 0-15,-2 3 2 16,-5 3 0-16,1 6 0 15,-4 4 1-15,-4-1-1 16,-3 4 0-16,-3-1 2 0,-1-9 0 16,1 7-6-16,-1-4 1 15,-3 3-5-15,-3 7 0 16,-1 3-5-16,-3 0 1 16,0-1-4-16,0 11 1 15</inkml:trace>
  <inkml:trace contextRef="#ctx0" brushRef="#br0" timeOffset="76819.3372">22373 13781 28 0,'-35'38'14'0,"-7"-3"-8"0,38-29 25 0,0 3-28 15,1 4 0-15,-1 2 4 16,4 1 0-16,0 0-9 16,4 0 1-16,3-4 5 15,7-3 0-15,4-2-2 16,3-4 0-16,0-3-1 15,4-3 0-15,0-7-1 16,6-5 1-16,-6-1-1 16,-4 3 0-16,-3-5 0 15,-4 8 1-15,-4 1-1 16,-3 9 1-16,-7 0-1 16,0 0 1-16,-7 3 1 15,0 3 0-15,0 4-1 16,4-1 1-16,-1 0-1 15,4 1 1-15,0-1-1 0,4 1 0 16,-1-7-3 0,4-3 0-16,0-3-4 0,0-7 0 15,4 1-5-15,3-1 1 16,4-12-4-16,3-6 1 16,0-3-1-16,0 6 1 15</inkml:trace>
  <inkml:trace contextRef="#ctx0" brushRef="#br0" timeOffset="77134.4903">22772 13637 31 0,'0'-3'15'0,"0"6"-12"0,0-3 30 0,-4 3-30 16,-3 10 1-16,0 6 2 15,-3 6 1-15,-5 6-8 16,1 1 0-16,4-7 5 16,-1-3 1-16,1-4-3 15,3-2 1-15,3-3-2 16,4-4 1-16,0 0-2 15,7-2 1-15,0-4-1 16,4-3 1-16,3-3-1 16,0 3 1-16,0 0-1 15,4-3 1-15,-1-4-1 16,-3-2 1-16,4-4-1 16,-4 1 1-16,4-1-1 15,-4 1 0-15,-3 2-4 16,-11 10 1-16,0-6-5 15,-4 12 0-15,-3-3-4 16,0 7 1-16,-4 2-5 16,1 4 1-16</inkml:trace>
  <inkml:trace contextRef="#ctx0" brushRef="#br0" timeOffset="77750.9179">22595 14035 26 0,'-3'0'13'16,"3"0"-14"-16,0 4 21 0,-4-1-18 16,1 3 1-16,-1 0 1 15,-3 4 1-15,-3-1-5 16,-1-3 0-16,4 1 3 15,3-1 0-15,1-6-1 16,6 3 1-16,5 0-2 16,-1-3 1-16,3 0-2 15,4-3 1-15,0 0 0 16,4 0 1-16,0 0 0 16,-1-1 0-16,1 1 0 15,0 0 0-15,-4 3 0 16,-4 0 1-16,1 0-2 0,-4 0 0 15,-4 0-4 1,-3 3 1-16,0 0-3 0,-7 1 1 16,-3-1-3-16,-1-3 1 15,-3-3-1-15,0-1 1 16,0 8 2-16,3-1 0 16,1 0 2-16,3-6 1 15,0 0 1-15,3 6 1 16,1-3 1-16,-1 0 0 15,4 6 1-15,0-3 0 16,0 7 1-16,-3 2 0 0,-1 7 0 16,0 0 0-16,4 3 0 15,-3-3 0 1,3-4-1-16,0 1 1 16,3-4-2-16,5-5 0 0,-1-14-3 15,0-2 0-15,3-7-5 16,4-6 1-16,4-3-8 15,3 6 0-15,0 1 0 16,-3-4 1-16</inkml:trace>
  <inkml:trace contextRef="#ctx0" brushRef="#br0" timeOffset="78111.9437">22998 13810 27 0,'-4'0'13'0,"18"-35"-16"0,-7 29 27 15,4 3-22-15,-1-10 0 16,4 4 0-16,1-4 1 16,-5 1-4-16,1 5 0 15,-4 7 2-15,-7 7 1 16,-4 2-2-16,-3 10 1 15,0 3 0-15,-3 0 0 16,-1 0 1-16,0 3 0 16,1-3 1-16,3-3 0 15,3-4 1-15,1-2 0 0,3-4-1 16,3-2 0 0,4-7-1-16,4-7 1 0,-1-2-5 15,5-7 0-15,-1-9-6 16,-4-6 1-16,1-1-6 15,-4 4 0-15</inkml:trace>
  <inkml:trace contextRef="#ctx0" brushRef="#br0" timeOffset="78473.8186">23075 13656 27 0,'-21'38'13'0,"-4"18"-7"16,18-37 18-16,0 3-21 15,-3 3 0-15,-1 0 1 16,4 3 0-16,0-3-5 15,3 0 0-15,8-6 4 0,-1-3 0 16,5-7-4-16,2-6 1 16,4-6-3-16,4-3 1 15,-1-6-3 1,-2-1 1-16,-1-6-2 16,0 3 1-16,0-5 1 0,0 8 1 15,0-3 1-15,0 7 1 16,0-7 2-16,1 16 1 15,-5 6 1-15,1 4 1 16,-4-1 1-16,0 7 1 16,-7 3-1-16,-4 6 1 0,-3 3-1 15,0 0 1-15,-3 1-2 16,-1-11 0-16,-3 1-2 16,-4 3 0-1,-10-9-14 1,3-4 0-16</inkml:trace>
  <inkml:trace contextRef="#ctx0" brushRef="#br0" timeOffset="78685.1767">23075 13948 48 0,'11'12'24'0,"3"13"-15"15,-11-15 33-15,4 5-41 0,1 4 1 16,2 0 0-1,1-13 0-15,-1 7-4 16,4 2 1-16,1 7-2 0,-1-3 1 16,-4-3-5-16,1 0 1 15,-1-4-5 1,-3-6 1-16,-3 4-6 0,-4 6 1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22T02:15:37.90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9402 8701 1 0,'0'26'0'0</inkml:trace>
  <inkml:trace contextRef="#ctx0" brushRef="#br0" timeOffset="869.2504">8251 8451 17 0,'-3'0'8'16,"10"-7"-1"-16,-3 4 9 0,6-3-13 15,4 0 0-15,7-1 4 16,8 1 1-16,6 0-9 15,14 0 0-15,18-1 6 16,11 1 0-16,0 3-1 16,13-3 0-16,19 2-2 15,24 1 0-15,7 0 0 0,25 3 0 16,14 0 0-16,-1-3 0 16,26 0 0-1,3 0 0-15,29 0 0 16,2-7 0-16,19 1 0 0,-1-1 0 15,22 10-1-15,-7 0 1 16,21-6-1-16,-1 3 0 16,5-6-1-16,6 5 1 15,-3-2-1-15,0 3 1 32,183-13 0-32,-70 1 1 0,-60-1-1 15,-32 7 1 1,-39-7-1-16,-25 7 1 15,-10 2-1-15,-21 7 1 16,-28 0-2-16,-1 10 0 0,-13-7 0 16,-26 3 1-16,-20 3-5 15,-18 4 0-15,-21 0-9 16,-22 2 0-16,-41 7-3 16,-26 0 0-16</inkml:trace>
  <inkml:trace contextRef="#ctx0" brushRef="#br0" timeOffset="14531.7785">12474 11263 29 0,'-42'0'14'15,"60"-9"-2"-15,-11 6 15 0,7 0-25 16,3 3 1-16,8 0 3 15,3 0 0-15,0 0-7 16,1-3 0-16,2-7 5 16,5-5 0-16,-1-4-2 15,0-3 1-15,-3 0-7 16,0 3 1-16,-8-3-4 16,-6 0 0-16,-4 6-2 0,-7-2 0 15,-7-4 0 1,-7-3 0-16,-7 3 4 15,-4 3 0-15,1 6 4 0,-1 4 1 16,1 15 2-16,-1 7 0 16,-3 15 2-1,-4 6 1-15,-7 7-1 0,-3 6 1 16,-4 3-1-16,-3 4 0 16,3-4-3-16,7 3 1 15,8-9-7-15,2-6 1 16,5-7-5-16,-1-6 0 15</inkml:trace>
  <inkml:trace contextRef="#ctx0" brushRef="#br0" timeOffset="14923.3991">12428 11605 25 0,'4'32'12'0,"3"8"-8"0,-7-24 17 0,0 6-18 15,-7 6 1-15,0 0 1 16,-7-12 1-16,3 9-8 15,4 0 0-15,0-6 5 16,3-6 0-16,1-7-2 16,-1-6 1-16,1 3-2 15,3-9 1-15,3-10-1 16,4-12 1-16,4-7-1 16,7-15 0-16,13-9 0 15,1-14 0-15,7 1-1 16,0 22 1-16,-4 6 0 15,0 13 0-15,-6 3 1 0,-1 9 0 16,-3 19 1 0,-4 19 1-16,-7 15 0 0,-7 13 0 15,-7 7-1-15,-4 8 1 16,-6 1-1-16,-1-16 0 16,4 6-2-16,0 4 1 15,-4-1-5-15,4-9 1 16,-3-9-10-16,-1-16 1 15,4-13-2-15,-3-12 1 0</inkml:trace>
  <inkml:trace contextRef="#ctx0" brushRef="#br0" timeOffset="15166.1594">12612 11630 26 0,'21'-34'13'0,"14"31"-7"0,-28 6 22 0,0 6-25 16,0 4 1-16,-3-1 4 15,-4 7 1-15,-4 6-10 16,1 3 0-16,-4 4 7 16,-4-4 0-16,1-9-2 15,-1-4 0-15,4 1-2 16,0-6 0-16,3-1-1 16,4-3 1-16,7 1-6 15,1-7 0-15,2-13-8 16,4-12 0-16,11-3-3 15,3-22 0-15</inkml:trace>
  <inkml:trace contextRef="#ctx0" brushRef="#br0" timeOffset="15347.5098">13155 11116 31 0,'-49'47'15'0,"3"31"-14"0,35-62 25 15,-6 12-26-15,-5 13 1 16,5 6 0-16,3 3 0 0,0-3-6 16,3-6 1-1,4-6-5-15,3-7 1 16</inkml:trace>
  <inkml:trace contextRef="#ctx0" brushRef="#br0" timeOffset="15673.2804">13102 11379 31 0,'18'-12'15'0,"24"-13"-14"16,-31 15 23-16,3-2-24 15,0-1 1-15,0 4 0 16,0-4 1-16,-3 1-3 16,-1 2 0-16,-3 4-2 15,-7 6 1-15,-3 3-2 0,-11 4 1 16,-11 8-1-1,-10 10 0-15,-8 19 1 0,-6 6 1 16,3 4 5 0,0-4 0-16,8-3 2 0,2 0 0 15,8-3 0-15,10-10 1 16,8-5-2-16,3-7 1 16,7-7-3-16,7-5 0 15,3-10-4-15,8-7 1 16,17-5-6-16,4-7 0 15,3-9-4-15,4-4 1 16</inkml:trace>
  <inkml:trace contextRef="#ctx0" brushRef="#br0" timeOffset="16003.5464">13282 11395 35 0,'0'10'17'0,"4"2"-15"0,-4-12 30 0,7-3-30 15,0 0 0-15,3-7 1 16,1-2 0-16,-1-4-4 15,5 0 0-15,-1-2 2 16,3-7 1-16,-3 3-1 16,1 0 1-16,-5 3-1 15,-3 3 1-15,-7 7-1 16,-10 6 0-16,-1 9-1 16,-3 6 1-16,-4 4-1 15,1 9 1-15,-1 0 0 16,4 10 0-16,3-7 0 15,4-3 1-15,4-3 0 16,3-9 1-16,7-7-2 0,3-6 1 16,8-10-1-1,0-5 1-15,3-4-2 0,0-3 0 16,0 3-6-16,7 4 1 16,-6-1-11-16,-1 3 1 15</inkml:trace>
  <inkml:trace contextRef="#ctx0" brushRef="#br0" timeOffset="16216.2915">13180 11768 34 0,'-35'3'17'0,"38"-3"-9"0,-3 0 18 0,7-3-24 15,4 0 1-15,3 0 0 16,0-3 1-16,4-4-5 15,3-2 1-15,3-1 1 16,1-2 0-16,-4 5-6 16,0 1 1-16,-3 2-9 15,-4 1 1-15</inkml:trace>
  <inkml:trace contextRef="#ctx0" brushRef="#br0" timeOffset="16424.7539">13056 11856 41 0,'-63'3'20'0,"6"32"-11"0,54-29 32 16,-1-3-37 0,4 0 0-16,7-3 4 15,15-3 1-15,9-3-11 0,15-4 1 16,-4 7 6-16,4-6 1 16,7-4-3-16,4-2 1 15,3-4-6-15,14 0 1 16,3-3-11-16,1 0 0 15,0 6-7-15,-11-9 1 16</inkml:trace>
  <inkml:trace contextRef="#ctx0" brushRef="#br0" timeOffset="17172.5646">13945 11235 34 0,'4'-3'17'0,"17"-3"-16"0,-14 0 18 15,4-1-19-15,10-2 1 16,0-4 0-16,4-2 0 0,3-1-1 16,0-6 0-16,0-6-3 15,-6-7 1-15,-1-6-3 16,-7-2 0-1,-7-1-2-15,-4 6 1 0,-3 7 1 16,-3 9 0-16,-4 12 5 16,0 17 0-16,0 15 4 15,-7 18 1 1,-11 45 3 0,7 15 0-16,-3 4 1 15,3-7 0-15,4 0-1 16,0-6 0-16,4-9-2 15,-4-23 0-15,-1 1-2 16,1-7 1-16,-3-9-2 0,-1-6 0 16,0-16-1-1,1-16 0-15,-4-6-1 0,6-3 0 16,1-13 0-16,4-9 0 16,3-6-2-1,7-7 0-15,3-12-6 0,11-10 1 16,8-12-8-16,13 6 0 15,21-3-2-15,4 3 0 16</inkml:trace>
  <inkml:trace contextRef="#ctx0" brushRef="#br0" timeOffset="17417.3887">14415 11122 37 0,'-29'54'18'0,"-2"21"-15"0,27-63 34 0,0 10-35 15,1-6 1-15,6-3 1 16,5-4 0-16,2-18-5 15,8-4 0-15,3-6 3 16,4-9 1-16,-4 0-2 16,-4 3 1-16,-2-4-1 15,-8 4 1-15,-7 3-1 16,-4 7 0-16,-7 5-3 16,-3 7 1-16,0 3-4 15,0 3 0-15,-3 4-5 16,6 2 0-16,4 4-5 15,0 2 0-15</inkml:trace>
  <inkml:trace contextRef="#ctx0" brushRef="#br0" timeOffset="18285.4396">14305 11379 25 0,'-21'66'12'0,"-14"22"-1"16,31-69 17-16,-3 0-25 0,4 0 1 16,-1-1 1-16,4 1 1 15,7-9-7-15,4-4 0 16,3-3 5-16,0-6 1 15,0-13-3-15,0-6 1 16,0-3-1-16,-3 0 1 16,-4 3-2-16,-4-3 0 15,-3 6 0-15,-3 4 0 16,-1-1-2-16,-3 10 1 16,-3 2-4-16,3 4 1 15,0 4-5-15,10-1 1 16,4 0-3-16,0-3 1 15,4 3 1-15,-1 0 0 0,1 0 2 16,0 7 1-16,-1-4 5 16,1 3 0-16,-1-2 4 15,1-1 0-15,-4 0 1 16,7-6 0-16,-3 0 0 16,-1-9 1-16,4-4-2 15,0-2 0-15,1-4-4 16,-5 0 0-16,1 3-5 15,-4 4 1-15,-4 2-5 16,-3 10 1-16,-3 7-3 16,-4 8 1-16,-4 7 2 15,-6 3 0-15,-5 3 7 16,1 4 1-16,-3-7 4 16,6 0 1-16,4-3 4 15,0 0 0-15,3-6-1 0,4-4 0 16,3-2-3-16,4-7 0 15,0-3-2-15,8 0 1 16,-1-7-3-16,3-2 0 16,1 0-1-16,-1 2 1 15,1 1-1-15,-4 6 1 16,0 6-1-16,0 4 0 0,-7 2 0 16,-7 7 1-16,4 3 0 15,-5 3 0 1,1 0 0-16,0-6 0 15,4 3 0-15,-1 6 0 0,1 0 0 16,-1-3 0 0,1-3 0-16,-1-3 0 0,4-3-1 15,0-10 1-15,0-6-1 16,0-9 0-16,0-7 0 16,0 7 0-16,0-4 0 15,-3-3 0-15,-4 4 0 16,0 3 0-16,-1 2 1 15,1 10 1-15,-3 1 1 16,3-8 1-16,3 4 0 16,4 0 1-16,4 4 1 15,-4-4 0-15,7 0-1 16,3 3 0-16,8-6-2 0,7-10 1 16,7-9-8-16,10-6 0 15,14-4-13 1,15-2 1-16,-4-7-2 15,3-9 0-15</inkml:trace>
  <inkml:trace contextRef="#ctx0" brushRef="#br0" timeOffset="18572.2457">15194 10966 37 0,'-10'9'18'0,"-29"0"-17"0,32-2 32 0,-4 8-33 16,-3 4 1-16,-7 3 0 15,-4 3 0-15,-7 6-1 16,4 4 0-16,-4-7-2 15,1-3 1-15,-1-6-6 16,4 0 1-16,10-3-6 16,7-7 1-16</inkml:trace>
  <inkml:trace contextRef="#ctx0" brushRef="#br0" timeOffset="18768.5017">14951 11204 36 0,'17'-3'18'0,"-3"18"-14"16,-10-8 31-16,-4 5-31 0,0 1 1 15,-4 15 1-15,-3 10 1 16,0 9-9-16,-3 12 0 16,-1-9 5-16,1-6 1 15,3-3-3-15,-4-6 0 16,7-7-6-16,4-13 1 16,11-11-6-16,0-11 1 15,6-21-6-15,8-13 0 0</inkml:trace>
  <inkml:trace contextRef="#ctx0" brushRef="#br0" timeOffset="19185.8548">15356 11050 40 0,'7'-41'20'0,"1"32"-13"0,-12 12 35 0,-3 10-39 16,-7 5 1-16,-7 1 3 16,0 3 0-16,-1 0-8 15,8 0 1-15,4-3 4 16,10-3 1-16,7-4-2 15,7-6 0-15,7-2-1 16,4-8 0-16,-1-5-1 16,-2-7 0-16,-1 4-2 15,0-4 0-15,0-6-3 16,-7 10 0-16,-3-4-4 0,-4 3 0 16,-4 1-2-16,-3-1 0 15,-3 4 1 1,-4 9 1-16,0 9 3 0,-7 1 0 15,-4 5 5-15,-3 4 0 16,3 6 2-16,0 7 1 16,-3 2 1-16,0 7 0 15,0 12 0-15,-11 13 0 16,0 6-2-16,4-6 0 16,0 6-1-16,3-6 1 15,8-13-2-15,3-15 0 16,3-3-5-16,7-10 1 0,4-3-8 15,4-13 1 1,3-12-2-16,11-10 0 0</inkml:trace>
  <inkml:trace contextRef="#ctx0" brushRef="#br0" timeOffset="19469.0946">15272 11514 38 0,'14'-44'19'0,"18"22"-21"0,-25 13 38 0,3-4-36 15,4-2 1-15,4 5 0 16,-4-2 1-16,0 6-4 15,-3-1 0-15,-1 4-2 16,1 6 1-16,-7 4-2 16,-4 5 0-16,-4 7 0 15,-10 3 0-15,0 3 5 16,0 0 0-16,-8 3 6 16,5-3 1-16,-4-6 3 15,7 0 1-15,3-6 1 16,0-1 0-16,8-3-3 0,6-2 0 15,4-1-4-15,8-6 1 16,6-3-5-16,0-10 0 16,4 4-13-16,3 3 1 15,7-4-9-15,-10-12 1 16</inkml:trace>
  <inkml:trace contextRef="#ctx0" brushRef="#br0" timeOffset="20250.4608">15900 11160 25 0,'-7'9'12'0,"7"29"-6"0,-4-29 12 0,-3 4-16 15,0 3 0-15,-4 6 1 16,1-4 1-1,3-8-5 1,7-13 1-16,7-10 3 16,7-9 1-16,11-9-1 15,-1 3 0-15,12-4 0 16,2 1 0-16,8-1-1 16,14 4 0-16,4 3 0 15,10 3 1-15,-7 10-2 16,-4 5 1-16,-10 7-1 15,0 4 1-15,-10 8-1 16,-5 4 0-16,-9-4 0 16,-8 7 0-16,-11 3 0 0,-6 3 1 15,-8 3-5-15,-3-3 0 16,-3 4-6 0,-8-1 0-16,-14 0-5 0,-3 0 1 15</inkml:trace>
  <inkml:trace contextRef="#ctx0" brushRef="#br0" timeOffset="20537.3052">16200 11194 29 0,'-11'10'14'0,"-10"21"-11"0,14-21 20 0,-4-1-22 16,1 4 0-16,-1 5 0 15,0-2 1-15,4-7-3 16,4 4 0-16,3-7 1 15,3-9 1-15,8-9-1 16,3 8 0-16,4-2 1 16,6 0 1-16,15 0 0 15,0-1 0-15,3 1 0 16,1-3 1-16,-5-1 0 16,-2 1 0-16,-1-1-3 15,-7 4 0-15,-7 3-6 16,-6 3 1-16,-5 6-7 15,-6 4 1-15</inkml:trace>
  <inkml:trace contextRef="#ctx0" brushRef="#br0" timeOffset="20720.449">16083 11605 31 0,'-14'19'15'0,"18"-19"-9"0,3-6 22 15,3-4-26-15,4 1 0 16,4-4 1-16,0 1 1 15,6-4-5-15,15-3 0 0,0 1 2 16,3-1 0 0,-3 0-6-16,-11 3 0 15,0 7-6-15,-10 9 0 0</inkml:trace>
  <inkml:trace contextRef="#ctx0" brushRef="#br0" timeOffset="21075.5485">15995 11812 40 0,'-28'25'20'0,"28"-15"-19"16,0-10 34-16,7 0-31 15,3 0 0-15,4-3 1 16,8-4 0-16,2-2-7 16,5-7 1-16,2-3 4 15,8-6 1-15,3 0-5 16,1 3 1-16,-8-3-5 15,-3 3 1-15,-4 0-4 16,-10 0 1-16,-4 0-3 16,-4 4 1-16,-6-1 1 0,-8 9 1 15,-6 10 5 1,-8 7 1-16,-7 8 4 0,1 4 0 16,-4 16 3-16,-1 2 0 15,1-2 0-15,0 9 1 16,3 12-3-16,4 0 1 15,3 7-3-15,8-9 1 16,6-11-8-16,11-11 1 16,11-23-9-16,10-18 1 0</inkml:trace>
  <inkml:trace contextRef="#ctx0" brushRef="#br0" timeOffset="21513.4817">16972 11113 36 0,'-14'-3'18'0,"0"25"-14"0,3-10 26 0,-3 10-28 15,-7 0 1-15,-7 13 1 16,3 9 1-16,0 9-6 16,1 3 0-16,-1 1 3 15,4-10 0-15,0-3-1 16,7-10 1-16,3-9-2 15,7-6 1-15,4-3-1 16,8-16 1-16,2-25-1 0,15-16 1 16,7-19 0-16,3 4 0 15,7-7-1 1,4 0 0-16,0 1-1 0,-7 5 1 16,0 10 1-16,-8 6 0 15,1 10 0-15,-7 9 0 16,-4 13 0-16,-3 12 1 15,-4 6 0-15,-7 13 1 16,-11 10-1-16,-3 5 0 16,-3 23-1-16,-8 12 1 0,-10 3-3 15,-1-6 1-15,1-3-6 16,7-10 1 0,0-12-9-16,7-6 1 15,0-13-4-15,0-9 1 0</inkml:trace>
  <inkml:trace contextRef="#ctx0" brushRef="#br0" timeOffset="21695.9447">16863 11295 43 0,'24'-13'21'0,"12"16"-27"16,-19-3 40-16,1 0-34 15,3 0 0-15,0 0 2 16,1 0 0-16,-5 0-6 15,-3 0 0-15,-3 0-3 16,-4 3 1-16,-7 10-6 16,-11 6 1-16</inkml:trace>
  <inkml:trace contextRef="#ctx0" brushRef="#br0" timeOffset="22246.9034">16729 11486 33 0,'-11'9'16'0,"22"-9"-18"0,-4-6 28 16,3 0-26-16,15-3 1 15,3-1 0-15,8 1 0 16,-5-4-1-16,1 4 0 16,0 2 0-16,-8 4 0 15,-6 3-2-15,-7 10 0 16,-11 2-1-16,-11 10 1 0,-7 3-1 16,-17 7 0-16,0-7 0 15,3 0 1-15,0-3 4 16,4 3 0-16,4-6 1 15,6-4 1-15,4-2-1 16,7-4 1-16,3-2-1 16,8-4 1-16,3-3-3 15,7-3 1-15,11-4-2 16,3 1 1-16,0 0-1 16,4 6 1-16,-4-3-1 15,-3-4 1-15,-8 4-1 16,-6 3 1-16,-8 0-1 15,-6 3 0-15,-8 4 0 16,-10 5 1-16,-7 4 0 16,0 0 0-16,0 2 1 15,3 1 1-15,0 0-1 16,4 0 1-16,3-7 0 16,4 1 0-16,4-4-1 15,6-2 0-15,4-1-2 0,4 0 1 16,3-3 0-16,3 0 0 15,1 1 0-15,10-1 0 16,4-6 0-16,-1 3 1 16,1 3 0-16,0-3 0 0,-4 3-1 15,4-3 0-15,3 0-6 16,4-6 0 0,-4-1-11-16,4-5 1 15</inkml:trace>
  <inkml:trace contextRef="#ctx0" brushRef="#br0" timeOffset="22507.4679">17590 11580 44 0,'-29'10'22'0,"29"5"-17"0,0-9 29 16,0 7-31-1,-7 0 1-15,-3 9 1 16,-4 3 1-16,-11 6-8 16,-3-3 1-16,-4 7 4 15,-3 2 0-15,3 4-4 0,0-3 0 16,4-1-10 0,7-8 1-16,3-7-6 0,4-10 0 15</inkml:trace>
  <inkml:trace contextRef="#ctx0" brushRef="#br0" timeOffset="23525.491">18221 11031 28 0,'-7'3'14'0,"25"-12"-5"0,-11 6 14 15,0-3-22-15,3 3 0 16,8-7 1-16,0 1 0 16,3-4-3-16,0 4 1 15,7 3-2-15,4-1 1 16,0 1-3-16,-4 9 0 0,-7 7-1 16,-7 5 0-1,-10 4-1-15,-15 6 1 16,-7 0 2-16,-3 3 1 15,-7 4 3-15,3-1 1 16,1-3 2-16,2-3 1 0,5-9 0 16,3 0 1-16,3-1-1 15,8-8 0-15,6-1-3 16,8-9 1-16,6-10-6 16,8-9 0-16,14-3-6 15,10 0 1-15,-3-12-2 16,7-4 1-16</inkml:trace>
  <inkml:trace contextRef="#ctx0" brushRef="#br0" timeOffset="23839.3768">18831 10787 28 0,'-3'6'14'0,"-22"47"-11"16,18-37 28-16,-4 6-28 16,1 3 0-16,-4-3 1 15,3-3 1-15,4-3-7 0,4-7 1 16,6-6 3-1,8-3 0-15,3-3-2 0,3-3 1 16,5 3-1-16,-1-4 0 16,0 4 0-16,-3-3 0 15,-1 9 1-15,-3-3 0 16,0 0 0-16,-7 6 1 16,-3 1-1-16,-8 11 1 15,-3 4-4-15,-10 0 1 16,-4 0-4-16,-4 6 1 15,0 1-3-15,1-7 0 0,-8 0-2 16,4-4 1-16,3-5-1 16,0-1 1-16,4-5 0 15,7-1 1-15</inkml:trace>
  <inkml:trace contextRef="#ctx0" brushRef="#br0" timeOffset="24039.4558">18598 11248 27 0,'-7'3'13'0,"7"-3"-9"15,0 0 27-15,0 0-28 16,0 0 0-16,7-6 1 16,4-1 1-16,3-2-6 0,4 0 0 15,3-4 4-15,0 0 0 16,0 1-1-16,4-4 0 16,0 4-4-16,-4 2 1 15,-4 1-6-15,-2 6 1 16,-8 3-6-16,-7 9 0 15</inkml:trace>
  <inkml:trace contextRef="#ctx0" brushRef="#br0" timeOffset="24408.5981">18359 11596 27 0,'-11'31'13'0,"11"-25"-7"0,0-6 18 15,0 4-23-15,0-1 1 0,4-6 1 16,3-7 0-16,3-12-4 16,4 0 1-16,11-3 2 15,3-6 1-15,4 3-1 16,0-4 1-16,-1 7-1 16,1 9 0-16,-4 4-1 15,-3 9 1-15,-11 12 0 16,-3 10 0-16,-8 6 0 15,-6 10 0-15,-8-4 1 16,-3 0 0-16,0 4 0 16,-4-1 1-16,8-5-2 0,3-4 1 15,7-3-1 1,3-7 0-16,8-2-1 16,6-7 0-16,5-9-3 15,-1-6 1-15,7-7-8 16,4-3 1-16,3-12-8 0,7-10 1 15</inkml:trace>
  <inkml:trace contextRef="#ctx0" brushRef="#br0" timeOffset="25295.4132">19272 10950 36 0,'-24'25'18'0,"-8"3"-12"0,25-22 23 0,3 10-27 16,-3 0 1-16,7-4 1 15,4 1 1-15,3-1-7 16,3 1 1-16,1-4 3 16,3-6 1-16,4-3-2 15,-1 0 0-15,1-6-4 16,3 0 0-16,0-7-3 15,0-2 0-15,-3-4-1 16,0 3 0-16,-1-3 0 16,-3 4 1-16,1 2 3 15,-5 4 0-15,-3-1 4 16,0 4 0-16,-7 6 3 16,0 0 0-16,0 0 1 15,-3 0 0-15,-1 3 0 16,1 7 0-16,-4-4-2 0,0 0 1 15,-4 0-4-15,4 1 1 16,0-7-3-16,0-3 0 16,0-7-3-16,0-2 1 15,0-10-2-15,0-7 0 16,0-8 0-16,0 5 1 16,3 4 2-16,0 9 0 15,1 4 3-15,-1 2 1 0,4 10 1 16,-3 16 1-1,-1 9 0-15,1 12 1 16,-1 13 0-16,-3 3 0 16,-3 7-1-16,-1 5 1 0,0 11-1 15,1 11 0-15,-4 7-1 16,3 3 0-16,-3-3-1 16,3-12 0-16,1-1-1 15,6 0 1-15,1-6-2 16,3-9 1-16,0-13-3 15,0-12 0-15,0-19-3 16,0-16 1-16,0-16-1 16,0-9 1-16,-4-3 0 15,1-9 0-15,-4-10 2 16,3-3 1-16,1-3 2 16,-1 12 1-16,1 4 2 15,-4 12 1-15,-8 9 1 0,-2 16 0 16,-1 4 1-16,-6-1 1 15,2 3-1 1,8 4 1-16,7-1-2 0,4 1 1 16,10-4-2-16,3 1 0 15,8-7-1 1,3-6 0-16,4-4-2 0,-1-5 1 16,5-7-5-16,2-12 0 15,1-13-5-15,3-10 1 16,1-2-7-16,-4 3 1 15,-4 3-2-15,-4 6 0 0</inkml:trace>
  <inkml:trace contextRef="#ctx0" brushRef="#br0" timeOffset="25730.89">19498 11163 31 0,'-7'9'15'0,"0"-9"-15"0,7 0 29 0,3-3-29 16,4-3 1-16,4-6 0 15,3-1 0-15,7 0-2 16,4-12 1-16,0 3 0 15,-1-3 0-15,-2-3-1 16,-5-3 0-16,1 3 0 16,-8 2 0-16,1 8-1 15,-4-1 1-15,-3 6 0 16,-4 4 0-16,3 3 2 16,1-1 0-16,-4 7 1 15,0 7 1-15,3-1 0 16,-3 10 1-16,0 5 0 0,-3 8 1 15,-1 2-1 1,1 0 0-16,-1 10-1 0,1 0 0 16,-4 0-1-1,-4-1 1-15,0 8-2 0,-3 5 0 16,-3 3 0-16,-5 4 0 16,5-7-2-16,3-9 1 15,0-3-3-15,3-7 1 16,0 1-3-16,4-1 1 0,4-5-2 15,-1-4 1 1,4-3-1-16,0-7 0 0,0-2 1 16,4-4 0-1,-1-6-3-15,4-3 1 0,8-6-2 16,6-3 0-16</inkml:trace>
  <inkml:trace contextRef="#ctx0" brushRef="#br0" timeOffset="25852.851">19861 10940 0 0,'0'-9'0'0</inkml:trace>
  <inkml:trace contextRef="#ctx0" brushRef="#br0" timeOffset="26316.0234">19420 11376 21 0,'-24'-22'10'0,"24"19"-4"15,0-3 11-15,0 6-13 16,3-3 1-16,1 0 2 16,3-4 1-16,0 4-9 15,3-3 1-15,8-3 8 16,0 2 0-16,3 1-2 16,7 0 1-16,11-1-2 15,3 4 1-15,4-3-2 16,-4 0 0-16,-3-4-3 15,0-2 0-15,3-1-8 0,-3-2 0 16,0 2-9 0,-7 4 1-16</inkml:trace>
  <inkml:trace contextRef="#ctx0" brushRef="#br0" timeOffset="27427.9343">20182 10969 27 0,'-21'28'13'0,"-10"9"-7"0,20-27 10 16,0 2-14-16,1 4 1 15,-1 0-1-15,4-1 1 16,0 1-4-16,0-3 0 16,3-1 2-16,1-5 0 15,3-7-1-15,0-7 1 0,3-2-1 16,5-7 0 0,9-9 0-16,1-3 0 15,7-7 0-15,3-9 0 0,7 1-1 16,4-1 1-16,-7 6 0 15,3 7 1-15,-3 9 0 16,-8 6 1-16,8 3-1 16,0 1 1-16,0 12 0 15,-11 3 1-15,-4 10-2 16,-6 9 1-16,-4 3-1 16,-7 6 0-16,-7 4-3 15,-4 2 1-15,-3-5-4 16,-3-1 1-16,-1 0-4 15,-3-9 0-15,-4-3-4 16,4-6 1-16</inkml:trace>
  <inkml:trace contextRef="#ctx0" brushRef="#br0" timeOffset="27742.9799">20271 11097 21 0,'10'-9'10'0,"11"-7"-8"0,-10 10 16 16,3 0-17-16,-3-4 0 15,3 4 1-15,-4-4 0 16,4 4-3-16,-3 0 1 15,0-3 1-15,-4 5 1 16,0-2-2-16,-7 6 1 16,0 3-2-16,-4 4 1 15,-3 8-1-15,-3 1 0 16,-12-4 0-16,1 1 0 0,-3 0 2 16,-1-1 0-16,4-3 2 15,3-2 0 1,4-1 0-16,7 0 1 0,7-3-1 15,7-3 0-15,3 0-1 16,5-6 0-16,6 3-1 16,0-6 0-16,0-1-4 15,0 4 0-15,-3 0-7 16,-4 3 1-16,0 6-1 16,-3 6 0-16</inkml:trace>
  <inkml:trace contextRef="#ctx0" brushRef="#br0" timeOffset="28282.5274">20115 11342 28 0,'-42'22'14'0,"31"-19"-19"0,11-3 28 16,4-3-23-16,3-7 1 16,14-2 1-16,4-1 1 15,7-6-3-15,6 1 0 16,-2-4 1-16,-5 0 0 15,-2 0 0-15,-5 3 0 16,-2 6-2-16,-5 4 0 16,-3 9-1-16,-7 6 1 15,-7 7 0-15,-3 6 0 16,-8-4 1-16,-3 14 0 16,-3 5 2-16,-5 10 1 15,1-3 0-15,7-10 1 0,3 0-1 16,4-9 1-16,4-6-2 15,3-3 1-15,7-10-2 16,4-10 0-16,6-8-1 16,1-10 0-16,-4-7-1 15,0 4 0-15,0 0-1 16,0-3 0-16,-3-1-1 16,-1 7 1-16,-2 6 0 15,-5 4 0-15,1 5 0 16,-4 10 1-16,0 3 2 15,-4 7 0-15,1-1 0 16,-1 7 1-16,0 12 0 16,1 10 0-16,-1-1 1 15,1 10 0-15,-8 4-2 16,1-8 1-16,-1 4-2 16,4 0 0-16,0-3-4 15,0-6 1-15,3-7-7 0,1-6 1 16,-1-6-2-16,1-6 0 15</inkml:trace>
  <inkml:trace contextRef="#ctx0" brushRef="#br0" timeOffset="28450.8347">20119 11696 35 0,'0'-3'17'0,"46"-13"-18"0,-29 10 35 15,5-3-33-15,9 6 0 16,1-4 1-16,0-5 0 0,0-1-3 15,-1-3 1-15,1 7-5 16,-4 3 1-16,-3 3-7 16,-7 9 0-16</inkml:trace>
  <inkml:trace contextRef="#ctx0" brushRef="#br0" timeOffset="28648.189">20126 11859 45 0,'-49'10'22'0,"38"-7"-18"16,11-3 39-16,11 0-40 16,10 0 0-16,14 0 2 15,11-3 0-15,-4-4-6 0,4-2 0 16,7-4 2 0,7-9 1-16,18-12-12 0,6-4 1 15,15-15-8-15,-11-7 1 16</inkml:trace>
  <inkml:trace contextRef="#ctx0" brushRef="#br0" timeOffset="29535.2867">20973 10997 26 0,'0'0'13'0,"17"3"-8"0,-10-6 11 16,4 3-13-16,3-3 0 15,4 0 0-15,-1-1 1 16,8-5-6-16,-4 0 1 16,14-4 0-16,4-3 1 15,0 1-7-15,-4-4 1 0,-3 6-3 16,0 4 0-1</inkml:trace>
  <inkml:trace contextRef="#ctx0" brushRef="#br0" timeOffset="29712.2387">21382 10890 26 0,'-21'0'13'0,"-32"35"-10"16,35-23 24-16,-10 7-26 15,-4 9 0-15,-7 1 1 16,1 8 0-16,-1 1-3 15,0-1 1-15,4-5 1 16,-1-4 0-16,5-6-5 16,9-6 1-16,1-7-6 15,18-6 0-15</inkml:trace>
  <inkml:trace contextRef="#ctx0" brushRef="#br0" timeOffset="29918.4629">21138 11034 28 0,'11'13'14'0,"0"31"-6"0,-8-35 20 16,-3 13-25-16,0 7 1 16,-3-4 3-16,-1 15 0 15,-3 14-9-15,-4 15 1 16,1-7 4-16,-4 1 1 16,0 0-2-16,0 0 0 15,-1-7-4-15,5-12 1 16,3-10-6-16,3-12 0 0,1-15-6 15,6-14 0-15</inkml:trace>
  <inkml:trace contextRef="#ctx0" brushRef="#br0" timeOffset="30090.1504">21258 11232 36 0,'22'3'18'0,"2"29"-16"15,-17-23 27-15,4-6-28 16,-1 6 1-16,5 4-1 15,2 6 1-15,4-3-4 16,1-4 0-16,-1-9-4 16,3-9 1-16,-2-3-6 15,6-4 0-15</inkml:trace>
  <inkml:trace contextRef="#ctx0" brushRef="#br0" timeOffset="30582.1536">21982 10828 37 0,'-25'3'18'0,"-14"9"-17"0,25 1 32 15,-7 6-29-15,-7 6 0 16,-1 3 2-16,5 6 0 16,2-5-8-16,5-7 0 15,6-1 5-15,8-8 0 16,3 0-2-16,14-4 0 15,7-3-1-15,7-3 0 0,4 1-1 16,0 2 1-16,-4 0 0 16,-7 3 0-16,0 1 1 15,-7 2 0-15,-3 4 0 16,-4 0 1-16,-7 3-1 16,-3 3 1-16,-12-4 0 15,-9 11 0-15,-4 8-1 16,-11 10 0-16,-4 7-4 15,-6 5 1-15,-4-12-5 16,4-9 1-16,10-10-4 16,7-22 1-16,11-25-2 15,10-21 1-15,8-1 2 16,10 3 1-16,3 4 4 16,5 2 0-16,2 7 6 15,1 7 1-15,-4 5 0 16,0 7 1-16,0 3 0 15,-3-1 0-15,17 4-2 0,0 0 0 16,4 0-8-16,3 0 0 16,-3-3-5-16,7-3 1 15</inkml:trace>
  <inkml:trace contextRef="#ctx0" brushRef="#br0" timeOffset="31377.0214">22486 10953 35 0,'-14'-3'17'0,"-18"15"-18"16,22-8 35-16,-15 8-31 15,-3 7 1-15,-1 0 2 16,1-1 0-16,4 1-8 15,2-3 0-15,8-3 5 16,4-4 0-16,6 0-2 16,8-2 0-16,3-4-1 15,10 0 1-15,8 3-1 16,3 0 0-16,1 4 1 16,-1 2 1-16,-4 1 0 15,-2 3 0-15,-1 2 0 0,-4 4 1 16,-6-6-1-16,-4 12 0 15,0 4-1-15,-7 5 1 16,-3 4-1 0,-8 0 1-16,0 6-2 0,-6-6 1 15,-4-10-6-15,-4-3 1 16,0-6-6-16,4-6 0 16,3-7-7-16,1 4 1 15</inkml:trace>
  <inkml:trace contextRef="#ctx0" brushRef="#br0" timeOffset="31632.5963">22154 11524 27 0,'-7'-7'13'0,"32"4"-4"0,-14 0 16 0,3-3-22 16,0-4 1-16,0 4 2 16,4-3 0-16,6 6-7 15,5-7 0-15,-5-2 5 16,1-4 1-16,-4-3-2 15,-3-3 1-15,-4 3-1 16,-7 1 0-16,-7 5-1 16,-7 4 1-16,-7-1-2 15,-7 1 1-15,-1 3-2 16,-2 6 0-16,-5-7-8 16,1 7 1-16,0-6-8 15,3-3 0-15</inkml:trace>
  <inkml:trace contextRef="#ctx0" brushRef="#br0" timeOffset="33387.3235">21911 11285 33 0,'-7'3'16'0,"-7"13"-16"0,10-16 28 0,-6 6-26 15,-4 13 0-15,-11 9 1 16,0 7 1-16,4 6-5 16,3-4 1-16,1-8 2 15,6-7 0-15,4-4-1 16,4-5 1-16,3-10-2 15,7-6 1-15,10-3-1 16,4-1 0-16,4-5-1 16,3-4 1-16,1 0 0 15,-1 4 0-15,0-1-1 0,0 4 1 16,-3 3 0-16,-4 6 1 16,-3 3 1-16,-4 6 0 15,0 7 0-15,-7 3 1 16,-3 9 1-16,-4 0 0 15,-4 0-1-15,-3 10 0 16,0 0-1-16,-11 2 1 16,-3-2-2-16,-7-10 1 15,-7 7-2-15,-4-7 1 16,4 0-4-16,-1-6 1 0,5-12-7 16,2-17 0-1,1 4-7-15,7-6 1 0</inkml:trace>
  <inkml:trace contextRef="#ctx0" brushRef="#br0" timeOffset="33541.4435">21696 11668 38 0,'7'9'19'0,"32"-2"-15"16,-25-7 27-16,3 3-30 16,1 0 0-16,0 0-1 15,-1 0 0-15,1 0-7 16,-4-3 0-16,0 3-4 15,-3 1 0-15</inkml:trace>
  <inkml:trace contextRef="#ctx0" brushRef="#br0" timeOffset="51542.5404">23696 11270 34 0,'-7'12'17'0,"25"29"-12"0,-11-32 18 0,0 7-21 16,0-3 0-16,0-1 0 15,3-2 1-15,1-1-4 16,0-3 1-16,-1-3 0 16,1-6 1-16,-4 3-5 15,-4 3 0-15,-3 1-7 16,-3 2 0-16,-8 6 0 15,-3 7 0-15</inkml:trace>
  <inkml:trace contextRef="#ctx0" brushRef="#br0" timeOffset="51690.7082">23541 11627 24 0,'-32'19'12'0,"18"-10"-8"0,10-5 23 16,4 2-24-16,0 0 0 16,4 0 1-16,3 1 0 15,0-1-6-15,4 0 1 16,-1-3 2-16,4 0 0 31,15-9-11-31,-1-3 1 16</inkml:trace>
  <inkml:trace contextRef="#ctx0" brushRef="#br0" timeOffset="51842.3177">23781 11542 27 0,'3'0'13'0,"1"26"-3"0,-4-17 14 0,0 0-22 16,0 4 0-16,3-1 0 15,1-2 1-15,3-1-4 16,0-2 1-16,4-1-4 16,3 0 0-16,0 0-6 15,-4 1 0-15</inkml:trace>
  <inkml:trace contextRef="#ctx0" brushRef="#br0" timeOffset="52620.5734">24694 10956 26 0,'-17'44'13'0,"-18"44"-10"16,24-63 16-16,-10 9-16 0,-7 20 1 16,-1 12 1-1,1 3 0-15,0-4-7 0,3-8 0 16,4-13 5-16,3-10 0 15,8-6-2-15,3-12 1 16,7-6-2-16,7-17 1 16,3-12-1-16,12-6 1 15,6-3-1-15,7 0 1 16,0 6-2-16,4 6 1 16,-4 4-1-16,-6 12 1 15,-8 6 1-15,-7 7 0 16,-7 5 1-16,-11 17 1 15,-6-4 0-15,-8-3 1 16,-6 1 0-16,-8 2 0 0,4-9-1 16,3-3 0-16,4-7-5 15,3-5 1-15,7-14-7 16,8-5 0-16,14-23-6 16,10-12 1-16</inkml:trace>
  <inkml:trace contextRef="#ctx0" brushRef="#br0" timeOffset="52815.1093">24903 10975 30 0,'3'16'15'0,"-6"31"-7"15,-1-32 21-15,-3 17-26 0,-7 8 1 16,0 20 2 0,-4 15 0-16,0 13-7 15,-3-13 0-15,-3 1 4 0,-1-7 1 16,7-10-5-1,4-12 1-15,11-9-8 0,10-13 0 16,7-6-6 0,7-13 1-16</inkml:trace>
  <inkml:trace contextRef="#ctx0" brushRef="#br0" timeOffset="53161.9369">24994 11533 31 0,'-24'44'15'0,"-15"25"-9"0,28-56 22 0,-3 5-25 16,0 1 0-16,3 0 0 16,4-3 1-16,4-7-6 15,6-3 1-15,4-9 3 16,4-6 1-16,7-7-2 16,-1 0 1-16,8-6-2 15,0-3 1-15,-1 0-1 16,1 3 1-16,-4 13 0 15,-3 3 0-15,-8 6 0 16,1 9 0-16,-15 0 1 16,1 10 1-16,-4-3 0 15,3 3 0-15,4 0-2 16,-3-1 1-16,10-2-2 16,3-6 1-16,5-4-6 15,6-6 1-15,0-6-7 16,7-1 1-16,0-2-5 0,4-1 0 15</inkml:trace>
  <inkml:trace contextRef="#ctx0" brushRef="#br0" timeOffset="53357.6073">25404 11511 39 0,'-8'10'19'0,"-6"11"-19"0,11-8 34 15,-4 9-30-15,-4-3 0 16,4 6 0-16,0-3 1 15,4 0-7-15,-1-3 0 0,4-1 4 16,4-2 1 0,3-3-5-16,3-4 1 0,1 0-8 15,6-5 0-15,5-4-5 16,-5 0 1-16</inkml:trace>
  <inkml:trace contextRef="#ctx0" brushRef="#br0" timeOffset="54018.2783">25823 10962 31 0,'-14'0'15'0,"7"54"-18"0,0-36 22 0,-3 11-15 16,-5 8 0-16,-2 20 1 15,-4 9 1-15,-11 9-8 16,4 3 0-16,6-12 5 15,1-6 0-15,7-10-2 16,0-6 1-16,7-7-3 16,3-11 0-16,4-14-2 15,8-9 1-15,13-9-2 16,0-10 0-16,4-12-1 16,3-10 1-16,-3 4 1 15,-8-1 0-15,-3 10 4 16,-7 13 0-16,0 9 2 15,-7 15 0-15,-7 7 2 0,-3 9 0 16,-1-3 0 0,1-3 1-16,3 0-2 0,3 3 1 15,8-9-2-15,6 0 0 16,11-7-4-16,4-3 1 16,3-6-7-16,11-6 1 15,3-6-7-15,4-7 0 16</inkml:trace>
  <inkml:trace contextRef="#ctx0" brushRef="#br0" timeOffset="54480.8349">26532 11031 20 0,'-17'29'10'0,"3"18"0"16,10-35 8-16,-3 10-14 16,0 6 0-16,-4 10 2 15,-3 9 1-15,-7 3-8 16,4 0 0-16,-1-3 6 15,4-6 1-15,3-6-3 16,1-7 0-16,3-9-1 16,3-4 1-16,4-8-2 0,11-7 1 15,3-7-2-15,0-2 1 16,3 0-1-16,1-1 1 16,0 7-2-16,3 0 1 15,-7 6 0-15,-3 0 1 16,-4 7-1-16,-7 5 1 15,-4 4 0-15,-3 0 1 16,-3-3-1-16,-1-1 1 16,0 4-2-16,-3-6 0 0,4-4-7 15,3-6 1 1,0-3-8-16,7 0 0 0</inkml:trace>
  <inkml:trace contextRef="#ctx0" brushRef="#br0" timeOffset="54724.7988">26582 11542 27 0,'7'7'13'0,"14"-10"-6"16,-14 3 13-16,0-4-17 15,4-2 1-15,-1-3 1 16,4-4 0-16,1-2-7 16,-5 2 1-16,-3 1 4 15,-3-1 1-15,-4 0-3 16,-4 4 1-16,-3 0-1 15,-3 9 0-15,-5 3 0 16,-2 0 0-16,3 6-2 16,0 1 0-16,3-4-5 0,7 0 0 31</inkml:trace>
  <inkml:trace contextRef="#ctx0" brushRef="#br0" timeOffset="54996.587">27019 11433 35 0,'0'-10'17'0,"-3"7"-10"16,3 3 16-16,-4 3-21 15,1 7 0-15,-4 2 1 16,-11 10 0-16,-3 3-4 16,-14 4 0-16,-1-1 2 15,-6-3 1-15,3-6-7 16,7-4 0-16,4-2-7 16,7-4 1-16</inkml:trace>
  <inkml:trace contextRef="#ctx0" brushRef="#br0" timeOffset="55146.4236">26804 11524 36 0,'-11'28'18'0,"26"-9"-20"0,-8-7 27 15,-4 4-23-15,1 3 0 16,3-4 0-16,3 4 1 16,4 0-6-16,4-3 0 15,3-4-6-15,-3 1 0 16</inkml:trace>
  <inkml:trace contextRef="#ctx0" brushRef="#br0" timeOffset="55564.1072">27351 11220 27 0,'-21'-4'13'0,"7"-2"-4"16,7 6 13-16,-4 3-20 15,0 4 0-15,-3 2 2 0,4 10 1 16,-1 6-5 0,1 6 0-16,2 10 4 15,1-3 1-15,4 2-2 0,-1 1 1 16,4-3-2-16,0-4 1 16,4-9-2-16,3-3 1 15,7 0-4-15,4-3 1 16,-1-6-4-16,4-4 0 15,1-6-7-15,2-3 1 16,1-3-3-16,3-6 1 16</inkml:trace>
  <inkml:trace contextRef="#ctx0" brushRef="#br0" timeOffset="55761.0817">27605 11345 38 0,'-7'-6'19'0,"10"-4"-25"16,-3 10 37-16,-3 7-29 15,-1 2 1-15,-3 7 0 16,0 2 1-16,-3 4-5 16,-5 3 0-16,-6 1 4 15,-3-4 0-15,-1-4-5 16,4 1 1-16,-4-6-6 16,7-7 1-16,4-6-6 15,4-6 1-15</inkml:trace>
  <inkml:trace contextRef="#ctx0" brushRef="#br0" timeOffset="55924.3967">27383 11376 30 0,'0'3'15'0,"14"32"-9"0,-7-26 22 15,0 7-24-15,3 3 0 16,1 0 2-16,3 3 1 16,0 0-9-16,0-1 1 15,0-5 4-15,1 0 1 16,-1-4-9-16,0-2 0 15,3 2-8-15,1-12 0 16</inkml:trace>
  <inkml:trace contextRef="#ctx0" brushRef="#br0" timeOffset="56138.3557">27757 11166 34 0,'0'22'17'0,"21"22"-14"0,-14-25 22 0,-7 9-22 16,0 13 1-16,-4 3 1 15,-3 12 0-15,-3-2-6 16,-4-1 0-16,-4 0 1 16,-3 0 0-16,-4-9-12 15,4 7 1-15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22T02:17:01.902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15452 8240 23 0,'0'0'11'0,"10"-12"-11"15,-3 12 12-15,-3 0-11 16,3 0 0-16,0-3 1 16,0 6 1-16,0 0-4 15,-3 3 1-15,-4 7 2 16,-4-1 0-16,-3 4 0 15,0 3 0-15,-4 3 0 16,1 6 0-16,-4-3-1 0,3 0 1 16,-3-3-1-1,0-9 1-15,3 2-2 0,4 1 0 16,4 3 1 0,-1 9 0-16,4 7 0 0,4 5 1 15,-1 4 0-15,-3 10 0 16,-3-14 0-16,3 1 1 15,0-3-1-15,0-4 0 16,0-2 0-16,0-4 0 0,0-3-1 16,-4 0 0-1,4-9-3-15,4-7 1 16,3-3-8-16,0-12 0 0,7-3-3 16,7-16 0-16</inkml:trace>
  <inkml:trace contextRef="#ctx0" brushRef="#br0" timeOffset="301.4805">15628 8309 30 0,'-21'19'15'0,"10"-25"-14"15,11 6 26-15,0 0-26 16,7-6 0-16,4 6 0 0,3 0 1 15,11-10-2 1,3 1 0-16,4-4 1 0,3 4 0 16,4 0-1-1,-7-4 1-15,-1 4-1 0,-6 2 1 16,-4 1-1-16,-3 3 1 16,-4 3-2-16,-14 3 1 15,-7 0-3-15,-4 7 1 16,-6 2-6-16,-8 4 1 15,-3 3-4-15,-8 6 1 16</inkml:trace>
  <inkml:trace contextRef="#ctx0" brushRef="#br0" timeOffset="585.6043">15625 8466 16 0,'-4'0'8'0,"11"3"-1"0,0-3 10 0,0 0-14 15,7 0 0-15,7 0 3 16,4 4 1-16,3-4-8 16,-3 3 0-16,0 0 5 15,-4 0 1-15,4 3-1 16,-11 7 0-16,-4 6-1 16,-3-1 0-16,-10 4-1 15,-4 3 0-15,-7 1 0 16,-11 2 0-16,-3 3-2 15,0-6 1-15,-1 0-4 16,1-3 0-16,3-6-4 0,1-10 0 16,3-9-5-16,3-13 0 15</inkml:trace>
  <inkml:trace contextRef="#ctx0" brushRef="#br0" timeOffset="766.2909">15607 8526 29 0,'10'12'14'0,"5"4"-9"0,-8-10 22 15,0 7-25-15,0 6 1 0,0 3 0 16,-4 6 1 0,4-3-5-16,0 3 0 15,8-3 3-15,-1 0 1 16,0-3-3-16,3 0 1 16,1-6-6-16,3-13 1 0,7-6-7 15,4-6 0-15</inkml:trace>
  <inkml:trace contextRef="#ctx0" brushRef="#br0" timeOffset="977.5444">16369 8124 26 0,'-7'-12'13'0,"-11"-1"-4"15,11 17 15-15,-3 2-22 16,-15 13 0-16,0 3 1 15,-3 9 0-15,-4-3-4 0,0 0 0 16,1 1 3 0,-1-1 0-16,4-3-5 0,7 0 0 15,3-9-7-15,4-7 0 16</inkml:trace>
  <inkml:trace contextRef="#ctx0" brushRef="#br0" timeOffset="1158.684">16087 8369 25 0,'3'16'12'0,"-6"21"-6"0,3-24 13 16,-4 3-17-16,-3 6 1 0,0 6-1 15,0 6 1-15,0 7-4 16,-4 3 0 0,1 0 1-16,-1 0 0 0,4-7-7 15,0-8 1-15,4-4-3 16,6-7 1-16</inkml:trace>
  <inkml:trace contextRef="#ctx0" brushRef="#br0" timeOffset="1354.7601">16260 8347 29 0,'45'-22'14'0,"-6"-9"-12"15,-28 21 27-15,3-2-28 16,4-1 0-16,-1-6 0 15,11 4 1-15,-3-4-2 16,-4-3 0-16,0 0 0 16,-3 3 0-16,-4-3-4 15,-3 7 0-15,-4 2-6 0,0 4 0 16</inkml:trace>
  <inkml:trace contextRef="#ctx0" brushRef="#br0" timeOffset="1550.2081">16496 7993 20 0,'-32'28'10'0,"14"38"-5"0,11-50 11 15,-10 9-15-15,-1 9 1 16,-3 1-1-16,-4-1 1 0,-3 1-3 16,7-4 1-1,7-3 0-15,3-3 0 0,8-9-4 16,10-7 0-1,3-6-3-15,4-9 0 0</inkml:trace>
  <inkml:trace contextRef="#ctx0" brushRef="#br0" timeOffset="1715.194">16545 8087 25 0,'7'-3'12'0,"-3"3"-11"15,-1 3 21-15,-3 3-22 16,0 7 1-16,0 2 1 15,0 4 0-15,-3 3-5 16,-1 3 1-16,-3 3-5 16,-7-3 1-16,-3 1-2 15,-5-1 1-15</inkml:trace>
  <inkml:trace contextRef="#ctx0" brushRef="#br0" timeOffset="1862.2301">16235 8469 26 0,'-14'-3'13'0,"53"-6"-14"0,-29 3 25 15,4-4-23-15,4-2 0 16,7-4 1-16,-1 0 0 16,1 1-3-16,7 2 0 15,-1-6-2-15,-9 0 1 0,-1 10-6 16,-4 0 0 0</inkml:trace>
  <inkml:trace contextRef="#ctx0" brushRef="#br0" timeOffset="2643.9179">16320 8482 15 0,'-29'16'7'0,"-20"-4"-2"16,42-2 5-16,-4 8-9 16,1 1 0-16,-4 3-1 15,-1-3 1-15,5-3-2 16,-1-4 1-16,4 1 0 15,0-7 0-15,4-3-3 16,3-3 1-16,0 0-2 16,0 0 1-16,0 0 0 15,0 3 0-15,3 0 3 16,1 7 0-16,-4 2 3 0,0 4 1 16,0 3 2-16,0 6 0 15,0 0 0 1,-4 0 1-16,1-3-3 0,-1 0 0 15,1 0-1-15,-4-3 0 16,-1 0-2-16,1-4 1 16,0-2-1-16,4-4 0 15,-1 1-1-15,4-10 1 16,0-13-1-16,7 4 1 16,4-13-1-16,0-3 0 0,3-7 0 15,0-2 1-15,7-4-1 16,7-3 1-16,0 7 0 15,1-1 0-15,2-2 0 16,-2 9 1-16,-1 9-2 16,0 3 1-16,-3 4 0 15,-1 5 0-15,-6 10 0 16,-7 7 0-16,-8 5 0 16,-3 11 0-16,-3 5 0 15,-8 3 0-15,0-2-1 16,-6-1 1-16,3-6-1 15,3-3 1-15,4-3-1 16,4-6 0-16,-5-7 0 16,5-6 1-16,3-10-2 15,3-5 1-15,1-7-1 16,3-6 1-16,0-7-1 16,0-3 0-16,0 7 0 0,0 6 1 15,-7 6-1-15,0 7 0 16,-3 8 1-16,-1 8 0 15,-3 5 1-15,0 7 0 16,-3 6 1 0,-5 6 0-16,5-6 1 0,-1 3 1 15,1 0-1-15,-4-3 0 16,7-6-1-16,-1 2 0 16,8-5-12-16,11 0 1 15,0-10-5-15,-1-10 1 0</inkml:trace>
  <inkml:trace contextRef="#ctx0" brushRef="#br0" timeOffset="3737.7297">16789 8491 10 0,'-18'0'5'0,"15"13"5"0,3-13 5 16,-4 6-13-16,0 4 0 16,-3 5 1-16,4 4 0 15,-1 0-4-15,4-3 1 16,4-10 2-16,3-3 0 0,14-9-1 15,4-10 1 1,7-3-1-16,3 0 0 16,4 1-1-16,-1-1 1 15,-9 0 0-15,-1 3 1 0,-7 4-1 16,-3 5 1-16,-4 7 0 16,-4 4 0-16,-3 2 0 15,-3 3 1-15,-4 13-1 16,0 0 0-16,0-3 0 15,0-3 0-15,4-4-1 16,-1-6 1-16,4-6-1 16,0-6 0-16,4 0 0 15,-1-7 0-15,4 4-1 16,1 3 0-16,-1-1 0 16,0 4 0-16,0 0 0 15,0 3 0-15,-3-3 0 16,-1 0 1-16,-3 0 0 15,-3 9 0-15,-4 3 0 16,0 1 1-16,-4 9 0 0,1-4 0 16,-1 1-5-16,1-3 0 15,-1-7-6-15,4 0 1 16,4-3-5-16,6-3 1 16</inkml:trace>
  <inkml:trace contextRef="#ctx0" brushRef="#br0" timeOffset="3994.0135">17371 8529 22 0,'17'13'11'0,"-6"-13"-6"16,-4 0 16 0,0-4-17-16,0-2 0 0,0 3 2 15,4-6 0-15,-4 2-7 16,0 1 0-16,-4 3 5 16,-3 3 1-16,-3-6-1 15,-4 2 0-15,-4 4-1 16,-13 4 0-16,2-4-1 15,1 3 0-15,0 3-1 16,3 0 0-16,4-3-4 16,4 1 1-16,3 2-5 15,7-6 0-15,7-10-5 16,10 4 0-16,5-3-1 16,2-1 0-16</inkml:trace>
  <inkml:trace contextRef="#ctx0" brushRef="#br0" timeOffset="4339.4152">17558 8447 24 0,'0'16'12'0,"-18"12"-5"0,18-21 23 16,0 2-28-16,0 4 1 15,0-1 1-15,7 1 1 16,0-7-6-16,4 0 1 16,3-9 3-16,-3-3 1 15,3-7-1-15,0 1 0 16,0-7-1-16,3-9 0 15,5-4-1-15,-1 1 1 16,0-13-2-16,0-12 1 0,0-1-1 16,0-2 1-16,-3 5-1 15,0 10 0-15,-4 10 0 16,-4 3 0-16,1 12-1 16,-4 9 1-16,-7 17 0 15,0 5 0-15,-7 13 0 16,-4 10 1-16,-3 12-1 15,-3-6 1-15,-4 6-3 16,-1 0 1-16,5 0-5 16,-1-10 0-16,7-5-8 15,4-4 1-15</inkml:trace>
  <inkml:trace contextRef="#ctx0" brushRef="#br0" timeOffset="4654.8864">17776 8416 26 0,'0'-3'13'0,"11"-10"-2"0,-7 7 13 16,-1 0-22-16,1-4 0 16,3 1 1-16,-4 0 0 15,4 2-4-15,0 1 0 16,0-3 2-16,-3-4 1 16,-4 7-1-16,-4 3 0 15,1 3-1-15,-8 3 1 16,-3 9-1-16,0 10 1 0,0 3 0 15,0-3 1 1,3 7 0-16,4 5 0 16,4 1 1-16,-1-4 1 0,8 0-1 15,-1-2 1 1,4-7-2-16,4-10 1 0,-1 1-2 16,5-10 0-16,-1-19-6 15,0-3 0-15,0-6-10 16,4 0 1-16</inkml:trace>
  <inkml:trace contextRef="#ctx0" brushRef="#br0" timeOffset="4868.9117">18186 7858 40 0,'-4'-3'20'0,"4"9"-14"16,0 0 26-16,-3 4-29 0,-4 2 1 15,-4 17 0 1,0 11 1-16,-3 14-7 16,0 15 1-16,-3-10 3 15,-1 1 1-15,4-1-8 0,3-5 1 16,8 8-11-16,3 1 1 16</inkml:trace>
  <inkml:trace contextRef="#ctx0" brushRef="#br0" timeOffset="43838.9198">9723 16046 17 0,'-4'6'8'0,"18"-3"-2"0,-7-6 8 0,0 0-13 16,4-7 1-16,6 4 1 15,5-3 0-15,2-1-4 16,1-2 1-16,-4-1 3 16,0 4 0-16,4-4-1 15,0 1 0-15,-4-1-1 16,4-3 1-16,-4-2 0 15,0 2 0-15,0-3-3 16,0 3 1-16,-3 1-6 16,0 2 0-16,-4 7-3 15,-7 3 0-15</inkml:trace>
  <inkml:trace contextRef="#ctx0" brushRef="#br0" timeOffset="44215.2618">9874 15998 13 0,'-10'19'6'0,"-19"-3"1"0,29-7 6 16,-7 1-12-16,-3-1 1 16,3 4 0-16,-4 2 1 15,1 1-3-15,-1 6 0 16,0 3 2-16,1 0 0 15,-1 0-1-15,1-3 1 0,6 3-1 16,1 4 1 0,3-1-1-16,3 0 0 0,4-3 0 15,4 3 1-15,3-6 0 16,0-3 0-16,7 0 0 16,0-3 0-16,0-7 0 15,-3-3 0-15,0-3-1 16,-1 4 0-16,5-14 0 15,-5-2 1-15,1-7-4 16,0-3 1-16,3-2-7 16,0-1 0-16,0 0-2 15,-3 0 1-15</inkml:trace>
  <inkml:trace contextRef="#ctx0" brushRef="#br0" timeOffset="44424.3235">10149 16118 17 0,'-3'0'8'0,"3"6"1"0,0-3 11 16,0 3-17-16,-4 1 1 16,1 2 1-16,-1 4 0 15,-3-1-7-15,0 4 1 16,0 3 4-16,-3-1 0 16,-1 1-1-16,4-6 0 15,-4-1-4-15,4-2 0 16,-3-4-4-16,3-3 1 15,0 3-5-15,0-2 1 16</inkml:trace>
  <inkml:trace contextRef="#ctx0" brushRef="#br0" timeOffset="44600.4011">9941 16190 23 0,'4'-3'11'0,"6"9"-8"0,-3-3 18 0,1 0-19 16,2 3 0-16,1 1 1 15,-1-1 0-15,1 3-4 16,3 1 0-16,0-1 2 16,4 1 0-16,-4-1-4 15,3-3 0-15,1 1-6 16,3-7 1-16</inkml:trace>
  <inkml:trace contextRef="#ctx0" brushRef="#br0" timeOffset="45053.3344">10425 15842 11 0,'10'-7'5'0,"11"-2"8"0,-17 3 0 16,3-1-12-16,0 4 1 15,0-3 1-15,4 3 0 16,-4 0-4-16,0 3 1 15,0-3 2-15,0 3 1 16,-4 3-1-16,1 0 0 16,-4 3-1-16,0 4 1 0,-4-1-1 15,1 0 1-15,-1-2-1 16,1 2 0-16,-1 4-1 16,1-4 0-16,-1-3-1 15,4 4 0-15,0 2 1 16,0 4 0-16,0-4-1 15,4 4 1-15,-4 0 1 16,3-4 0-16,-3 4 0 16,0-3 1-16,0 2-1 15,0-2 0-15,0-4 0 16,0 1 0-16,0-1 0 16,0 0 0-16,0-2-2 15,-3-4 1-15,-1 0-3 16,1-3 1-16,-1 0-5 15,1-6 1-15,-4-7-4 16,-4-2 1-16</inkml:trace>
  <inkml:trace contextRef="#ctx0" brushRef="#br0" timeOffset="45338.4757">10379 15845 22 0,'0'-3'11'0,"3"9"-9"0,1-3 18 16,-1 0-17-16,-3 7 0 15,0 5 2-15,0 4 0 16,0 3-6-16,0 13 1 16,-7-1 3-16,4 7 1 0,-8 3-2 15,1 9 1 1,-1-6-2-16,-3 10 1 16,0 12-2-16,-4-4 1 15,-3 4 0-15,3-9 0 0,4-4 0 16,4-9 0-16,3 4-1 15,0-8 1-15,10-8-4 16,1-7 1-16,6-6-5 16,1-6 1-16,3-10-6 15,3-6 1-15</inkml:trace>
  <inkml:trace contextRef="#ctx0" brushRef="#br0" timeOffset="45895.4271">10661 15889 13 0,'-4'0'6'0,"15"-13"5"0,-7 10 3 15,3 0-14-15,0-3 1 16,7-1 0-16,7-2 1 16,0-4-3-16,4 1 1 0,-4 2 0 15,0 4 1-15,0-9-1 16,-3 2 1 0,0 4-3-16,-4-1 0 0,-4 10-1 15,-6-6 0-15,-8 12-2 16,1 0 1-16,-8 7-1 15,-3 9 0-15,-7 3 2 16,-4 3 1-16,4 4 3 16,3 2 0-16,1-3 2 15,3 1 1-15,3-10 1 16,4-3 0-16,3-7 0 16,4-2 0-16,0-4-2 15,8-9 0-15,2-4-1 16,4-5 0-16,-3-1-1 15,3 1 1-15,0-1-2 16,-3-6 1-16,-4 7 0 16,-4-1 0-16,1 1-1 0,-4 5 0 15,0 4-1-15,-4 3 0 16,-3 7-2-16,-11 2 0 16,4 7-3-16,-3 9 0 15,-4 0-1-15,-1-3 0 16</inkml:trace>
  <inkml:trace contextRef="#ctx0" brushRef="#br0" timeOffset="46586.0689">10495 16337 8 0,'-10'28'4'0,"3"10"0"0,7-29 4 0,-4 4-7 16,0 3 0-16,1-1 2 15,3 1 0-15,-4 0-3 16,4-1 1-16,0-2 2 15,0-1 0-15,0-5 0 16,4-7 0-16,-1 0-1 16,5-7 0-16,-1-11-1 15,0-1 1-15,3-6-1 16,4-4 0-16,4 1-1 16,3 0 1-16,0 3-1 15,4 0 1-15,0 0-1 16,3 3 0-16,4 6-1 15,3 4 1-15,-3 2 0 16,-1 4 0-16,-2 0 0 16,-5 3 0-16,-3 6 0 15,-6 0 0-15,-5 3 0 16,-3 0 0-16,0 4 0 0,-7-1 1 16,-3 4-1-16,-4-4 0 15,-4 7-1-15,-3 3 0 16,0-4-1-16,-7 4 0 15,3-3-2-15,0-1 1 16,1-8-1-16,3-4 1 16,3-3-1-16,1-3 1 15,-1-7 0-15,4-12 0 32,7 10 1-32,0-4 0 0,0 4 2 15,0 2 0-15,0 4 2 16,0 6 0-16,3-3 1 15,-3 3 0-15,0 0 1 16,-3 6 0-16,3 3-1 16,-4 4 1-16,1 3-2 15,-1-1 1-15,-3-2-2 16,4 6 1-16,-4-4-1 16,3 1 0-16,1-3 0 15,-1-1 0-15,1 1-1 16,-1-1 1-16,1 1-1 15,3-1 1-15,0 1-1 16,0 3 1-16,0-1-3 16,0 4 1-16,0-6-6 0,3-1 0 15</inkml:trace>
  <inkml:trace contextRef="#ctx0" brushRef="#br0" timeOffset="47007.1073">11165 16008 28 0,'18'-16'14'0,"10"-18"-10"16,-17 21 22-16,-1-3-25 15,12 1 0-15,6-7 0 16,0 0 1-16,4 0-2 16,0 0 0-16,-1 0 0 0,5 0 0 15,-8 6-3 1,-7 1 0-16,-3 2-3 16,-4 7 1-16,-4 3-5 15,-3 3 1-15</inkml:trace>
  <inkml:trace contextRef="#ctx0" brushRef="#br0" timeOffset="47396.5834">11208 16077 19 0,'-32'41'9'0,"4"-4"-4"0,24-27 12 16,-3 2-16-16,-3 1 1 16,-1-1 1-16,4 1 0 0,0-1-3 15,0-2 1-15,3-4 2 16,1-6 0-16,3-6 0 15,7-7 0-15,3-6 0 16,5-3 0-16,2-3-2 16,8-3 0-16,0-3 0 15,13-1 0-15,5 4-1 16,-1 6 1-16,0 3-1 16,1 10 0-16,-1-3 0 15,-10 5 0-15,-4 1 0 16,-7 6 0-16,-3 6 0 15,-4 10 1-15,-3 6-1 16,-4-3 1-16,0 3-1 16,-7 3 1-16,0 6-1 15,-4-3 1-15,1-3-3 16,-1-6 1-16,1-3-4 0,-5-4 0 16,1-5-5-1,0-7 1-15,0-7-2 0,0-5 0 16</inkml:trace>
  <inkml:trace contextRef="#ctx0" brushRef="#br0" timeOffset="47610.2235">11388 15817 19 0,'3'15'9'0,"-3"39"-6"0,4-36 16 0,-4 17-18 16,-4-1 0-16,1 1 1 15,-4 6 0 1,0 6-3-16,-4-7 1 0,0-5 1 15,1 3 1-15,-1-1-2 16,1-2 1-16,3-1-3 16,0-6 1-16,-1-6-4 15,5 0 1-15,-1-9-4 16,1-13 1-16</inkml:trace>
  <inkml:trace contextRef="#ctx0" brushRef="#br0" timeOffset="47834.5509">11268 16221 16 0,'-11'-6'8'0,"1"6"-1"16,6 0 11-16,-3 3-16 15,-4 0 1-15,1 3 1 0,-1 1 1 16,1 2-6-16,3 0 0 16,0-2 4-16,3 2 0 15,4 1-1-15,4-7 0 16,3 0-1-16,0 3 0 15,3-3-1-15,4-3 0 16,4-3-4-16,3-3 0 16,0-4-5-16,8-5 0 15</inkml:trace>
  <inkml:trace contextRef="#ctx0" brushRef="#br0" timeOffset="48250.6182">11532 16118 20 0,'-14'0'10'0,"0"-4"-5"0,11 4 12 0,-4 4-15 16,-4 2 0-16,-3 0 2 16,0 0 0-16,0 1-5 15,-1 2 0-15,5 1 3 16,-4-4 0-16,3 0-1 16,4-3 0-16,0 0-1 15,4 0 0-15,3-3 0 16,0 0 1-16,7-6-2 15,3-3 1-15,1-1 0 16,3 1 1-16,-4 0-1 16,5 2 0-16,-5 1-1 15,1 0 1-15,-4 3-1 16,3-1 1-16,-3 1-1 16,1 3 0-16,-1 0 1 15,0-3 1-15,0 3 1 16,0 0 0-16,0 3 0 0,0-3 1 15,0 3 0-15,0 4 1 16,-4-1-2-16,5 0 0 16,-5 1-1-16,4-1 1 15,0-3-4-15,0 3 1 16,0-3-8-16,0-3 1 16,7 0-3-16,1-6 0 0</inkml:trace>
  <inkml:trace contextRef="#ctx0" brushRef="#br0" timeOffset="49094.65">11917 15911 16 0,'14'-16'8'0,"21"7"-2"0,-24 5 8 16,-1-2-13-16,5-3 0 15,-5-1 0-15,11-2 1 16,-3-4-3-16,0-3 0 0,-4 7-4 16,0-4 1-16,-4 0-2 15,1 1 1-15</inkml:trace>
  <inkml:trace contextRef="#ctx0" brushRef="#br0" timeOffset="49240.7048">12097 15735 21 0,'-21'13'10'0,"21"46"-11"0,0-43 19 0,0 0-18 16,-4 9 0-16,1 0 0 15,-1 3 1-15,-3 3-5 16,0 1 1-16,-4-4-3 16,1 0 0-16</inkml:trace>
  <inkml:trace contextRef="#ctx0" brushRef="#br0" timeOffset="50279.8917">11783 16212 22 0,'-7'-7'11'0,"17"1"-9"0,-3 0 19 15,0 0-18-15,8-4 0 16,9 1 1-16,-3-4 0 16,8 4-5-16,2-4 0 15,1-9 3-15,7-6 1 16,7-22-6-1,-4 6 1-15,0 0-6 16,-3 3 1 0,-3 10-2-16,-5 6 0 15,-6 3-4 1,-60 88 13-16,88-148 0 16,-43 73 0-16,-6 0 5 15,-8 2 1-15,-3 17 2 16,-3 2 1-16,-8 10-4 15,-3 13 1-15,-7 5-2 16,-8 7 0-16,-3 4-2 16,-6 2 1-16,-1 0-2 15,3-12 0-15,8 0-3 16,7-19 1-16,3 0-3 16,8-7 0-16,6-2-2 15,0-1 1-15,4 4-3 16,4-6 1-16,3-4 1 15,0 0 1-15,0 3 1 0,0 4 1 16,0 0 2-16,0-1 0 16,0 1 4-16,0 5 0 15,-4-5 1-15,4 0 0 16,-3-10 0-16,-1 9 0 16,1-9-1-16,3 0 1 15,0-3-2-15,0-6 0 16,3-6-1-16,1-4 0 15,6-6 0-15,4 6 0 16,1-2-1-16,2-1 1 16,4 0-1-16,1-3 1 15,-1 3-1-15,0 0 1 0,7 1-1 16,-3 2 1-16,-4 3 0 16,0 4 1-16,-3-1-1 15,-4 7 0-15,0 3 0 16,-3 3 1-16,-4 4-1 15,0 2 1-15,-4 4-1 16,-3 2 0-16,-3 1 0 16,-1 0 0-16,1-7-1 15,-4 7 1-15,-4 0-1 16,0-7 1-16,1 3-1 16,-1-5 0-16,1-4-1 0,-1-3 1 15,4 0-1 1,3-3 1-16,1 0-1 0,6-7 0 15,5 1 0-15,2-4 1 16,1 1-1-16,-1-4 1 16,1 3 0-16,-4 1 0 15,0 3 0-15,0 2 0 16,-7 7-1-16,0 0 1 16,0 7 0-16,0 5 1 15,-4 1 0-15,-6-1 0 16,-1-2 0-16,4 2 1 15,0 7 0-15,0-3 1 16,0-1-1-16,4-2 0 0,3-1 0 16,0 1 0-1,7-4-1-15,3-6 0 0,1-6-1 16,-1-9 1-16,4-1-4 16,1 4 1-16,2-4-5 15,1 1 1-15,7-4-6 16,3-6 0-16</inkml:trace>
  <inkml:trace contextRef="#ctx0" brushRef="#br0" timeOffset="50953.3555">12714 15694 22 0,'-7'7'11'0,"4"2"-9"0,3-9 14 0,0 3-15 15,0 0 1-15,-4 0 0 16,4 1 1-16,0-1-3 16,-4 0 0-16,4-3 3 15,-3 0 0-15,3 0-1 16,0 3 0-16,0 0 0 16,-4 0 0-16,4-3-1 15,-3 0 1-15,-1 0-1 16,1 6 0-16,3 4 0 0,0-4 0 15,-4 4 0 1,1-1 0-16,-4 7 0 16,0 2 0-16,-4 1-1 15,0 9 0-15,-3 10 0 0,-7 3 1 16,-3 3-1-16,-1 9 0 16,-7 7 0-16,0-13 1 15,4 9-1-15,7 4 1 16,0 2-1-16,3-8 0 15,4-1-2-15,7-9 0 16,0-13-4-16,3-9 1 16,4-3-6-16,0-13 0 0</inkml:trace>
  <inkml:trace contextRef="#ctx0" brushRef="#br0" timeOffset="51348.0394">12432 15948 15 0,'3'-22'7'0,"12"25"4"16,-15-3 4-16,10-3-12 0,1-3 0 15,6 0 3-15,5 0 0 16,2-4-7-16,4 1 1 16,-3 2 4-16,-7 1 0 15,-1 0-1-15,1-4 0 16,0 4-1-16,-4-6 0 15,0-1-1-15,-4 4 0 16,1-1-4-16,-4 1 0 16,-3 12-5-16,-1 6 1 15,-6 4-4-15,-1 6 1 0</inkml:trace>
  <inkml:trace contextRef="#ctx0" brushRef="#br0" timeOffset="51556.0707">12323 16240 25 0,'-8'12'12'0,"12"-5"-7"16,0-7 21-16,3 0-24 15,0 0 0-15,7-3 1 16,7-4 0-16,4-2-4 16,6 3 0-16,-2-4 3 15,2-2 1-15,5-1-5 16,-5-3 0-16,1 1-5 0,-4 2 0 15,1-6-3 1,-1 1 0-16</inkml:trace>
  <inkml:trace contextRef="#ctx0" brushRef="#br0" timeOffset="51887.1004">12813 15873 22 0,'-18'9'11'0,"11"26"-7"0,4-26 18 15,-1 4-19-15,1 3 1 16,3-4 1-16,0 1 0 16,3-4-6-16,4-3 0 0,0-3 4 15,0-6 1-15,4-6-3 16,-1-4 1 0,1-2 0-16,-4-4 0 15,0 0-2-15,0-3 1 0,-3 0-1 16,-1-3 1-16,-3 6-1 15,0 0 1-15,-3 7-1 16,-1 3 0-16,1-4 0 16,-1 4 1-16,-3 2-1 15,4 4 1-15,-4 6-4 16,-1 13 0-16,1 9-6 16,-3 6 1-16,3 4-4 15,0-1 1-15</inkml:trace>
  <inkml:trace contextRef="#ctx0" brushRef="#br0" timeOffset="52547.3151">12640 16284 16 0,'-21'22'8'0,"14"-16"0"0,7-3 9 16,0-3-15-16,3-3 1 16,4 6 1-16,0-3 1 15,4-3-6-15,-4-3 1 16,0-4 3-16,0-2 0 15,0-1-1-15,0-2 1 16,0-1-2-16,0 0 0 16,0 1-1-16,1-1 1 15,-5 3 0-15,1 1 0 16,-4 2 0-16,0 4 0 0,0 0-1 16,0 3 1-16,-4 3-1 15,4 3 0-15,0-3-2 16,0 0 1-16,0 0-3 15,4 0 1-15,3 0-2 16,3-3 1-16,1 0-1 16,3-4 1-16,0 4 1 15,0-3 0-15,0 3 3 16,0-4 0-16,0 4 3 16,-3-3 0-16,0 0 1 15,-1 0 0-15,-3-10 1 16,0 3 0-16,0 1-1 15,-3-1 0-15,3 1-2 16,-4-1 0-16,1 1-1 0,-4 2 0 16,0 4-2-1,0 9 1-15,-4 3-4 0,1 7 0 16,-4 6-2 0,-4 0 0-16,-3 6-3 0,0 6 1 15,-4-3 1-15,4 0 1 16,0-3 3-16,0 1 0 15,4-8 4-15,3-2 0 16,-1-3 2-16,5-4 1 31,3 4 0-31,3-7 1 16,5-3-2-16,-1-3 0 0,3-6-2 16,1-1 1-16,-1-2-2 15,1-4 1-15,-1 1-4 16,1 3 0-1,-4-1-4-15,0 7 1 0</inkml:trace>
  <inkml:trace contextRef="#ctx0" brushRef="#br0" timeOffset="52875.3642">12823 16353 18 0,'-10'28'9'0,"-1"0"-6"16,11-18 12-16,-3 8-14 15,-1 1 0-15,1 0 0 16,-1 3 1-16,1 0-3 15,-1-6 1-15,1 6 1 16,-1-10 1-16,1 1-2 16,-1-4 1-16,1-3 0 15,-1-6 0-15,0 7-1 0,1-14 0 16,-1 4 0-16,-3-6 1 16,0 3-1-16,4-4 0 15,-1 1 1-15,4 3 1 16,4-4 0-16,3 1 1 15,0-4 0-15,7-3 0 16,4-2 0-16,3-7 0 16,0 3-2-16,0-7 1 15,4 7-2-15,3 4 1 16,4 2-4-16,3-3 0 16,4 0-7-16,0 1 0 15</inkml:trace>
  <inkml:trace contextRef="#ctx0" brushRef="#br0" timeOffset="53149.264">13370 15820 25 0,'-10'3'12'0,"-4"-3"-7"15,10 3 14-15,1 6-17 16,-5 7 1-16,-2 3 0 16,-4 6 1-16,-4 6-6 15,1 7 1-15,-12 0 3 16,-6 2 0-16,0-5-4 16,3-1 0-16,0-5-6 0,8-7 1 15,6-7-2-15,7-2 0 16</inkml:trace>
  <inkml:trace contextRef="#ctx0" brushRef="#br0" timeOffset="53805.9055">13152 16193 20 0,'10'6'10'0,"1"13"-6"0,-8-13 17 16,-3 4-18-16,0 5 1 0,-3 1 1 15,-1 6 0-15,-3 6-7 16,4 10 1-16,-4 3 4 15,0-7 0-15,3-3-2 16,0-9 0-16,4-3-3 16,8-13 1-16,6-18-3 15,0-4 0-15,0-12-4 16,0-3 1-16,4 2-3 16,-1-5 1-16,1-1 2 15,0-2 0-15,-4 2 4 16,0 4 1-16,0 6 5 15,-4 0 0-15,-3 3 4 16,1 6 0-16,-5 4 1 16,-3 2 0-16,0 4-2 15,-3 6 1-15,-1 3-3 16,-3 3 0-16,0 4-1 0,3-4 1 16,1 0-3-16,3 1 1 15,0-4-1-15,3 0 1 16,4-3-1-16,4 0 1 15,3-6-2-15,0-1 1 16,0 1 0-16,0-3 0 16,1-7-2-16,2-6 1 15,1 6-3-15,-4-6 0 16,7 4-3-16,-7-1 1 16,-3 3-4-16,-4 0 1 15,-7 4 0-15,0 2 0 16,-7 4 2-16,0 12 1 0,0 4 4 15,-4 6 1-15,1 2 2 16,-1 4 1-16,0 0 2 16,1 6 0-16,-1 7 0 15,-3-1 0-15,4 4-2 16,2-3 1-16,1 8-1 16,0 11 0-16,0-1-1 15,0 7 0-15,0-10-1 16,0-9 1-16,4-7-4 15,-1-6 0-15,4-6-7 16,7-9 1-16</inkml:trace>
  <inkml:trace contextRef="#ctx0" brushRef="#br0" timeOffset="54195.9755">13406 16265 34 0,'-4'-9'17'0,"15"-4"-15"0,-8 10 27 15,8-3-28-15,-1-1 0 16,1 1 1-16,-1 0 0 16,8 3-3-16,0 0 1 15,-1 3 1-15,-2 0 1 16,-1 0-3-16,-4 3 1 16,1 3-3-16,-8 0 1 15,-3 4-3-15,-7 2 1 16,-7 1-1-16,0-4 0 0,0-3 2 15,0 4 0-15,0-1 5 16,3-6 0 0,1 1 4-16,2-1 1 0,1 0 1 15,4-3 1-15,3 0-1 16,3 3 1-16,4 0-3 16,8 0 0-16,2 0-2 15,4-6 1-15,8 3-2 16,-1-3 0-16,4 0-5 15,-4 3 0-15,0 0-10 16,-3 3 1-16,6 6-6 16,1-2 0-16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22T02:18:44.561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28681 7507 10 0,'-18'-13'5'0,"1"-12"-3"15,13 19 6-15,-3-4-8 16,0-5 1-16,-7 5 1 16,0 1 0-16,-4 3-2 0,4-4 0 15,0 4 1 1,0 0 1-16,3 3-1 0,4-1 1 15,0 4-2-15,4 4 1 16,-1-1-1 0,4 3 0-16,7 7 1 0,0-1 0 15,0 10-1-15,7 3 1 16,-3 0-1-16,3 3 1 16,-3 4 0-16,-4 2 0 15,0 1-1-15,-4-4 0 16,1-3 1-16,-4-3 0 15,-4 4 0-15,1 2 0 16,-8-6 0-16,-3 0 0 0,-4-3 0 16,-3 3 0-16,-4 3 0 15,-6-2 0 1,-1-1 0-16,7 0 0 0,4-7-1 16,0 1 1-16,3-6-1 15,1-4 1-15,3-2-1 16,-1-7 1-16,5-4-1 15,3-2 0-15,0-6 0 16,3-7 0-16,4 0 0 16,4 0 1-16,3-3-1 15,3-6 0-15,12 3-1 16,6 3 1-16,4-6 0 16,6-1 0-16,5 1 0 15,-8 0 0-15,0-6 0 0,0 8 0 16,-3-2 0-1,0 9 0-15,-4 4 0 16,0 2 0-16,-6 4-1 16,2 3 1-16,-3 6 0 0,-6 3 0 15,6 3-1-15,-7 3 1 16,0 1 0-16,-3-1 0 16,6 1-1-16,-3-1 1 15,4-3 0-15,7 1 0 16,-1 2 0-16,1-9 0 15,3-3 0-15,-3 3 1 0,-4-6-1 16,0-1 1-16,4 4-1 16,-7-3 0-1,-4 0 0-15,-4-1 1 0,1 1-1 16,-4 3 0-16,-4 0 0 16,-3 3 0-16,0 0 0 15,-3-3 1-15,-1-1-1 16,4 4 0-16,0 0 0 15,0 0 1-15,4-6-1 16,-1 0 0-16,1 0 0 16,0-7 1-16,-1 1-1 15,1-4 0-15,-1 0 0 16,-3-3 0-16,4 4 0 16,-4-7 1-16,0 0-1 15,-4 3 1-15,-3-3-1 16,-4 3 0-16,1 4 0 15,-1 2 1-15,-6 0 0 16,3 4 0-16,-4 3-2 16,0 0 0-16,1 2 1 0,-1 4 0 15,4 0-1-15,0 4 1 16,0-1-1-16,-4 0 0 16,4 3 0-16,7-3 0 15,-7 3-4-15,3 4 1 16,4-1-4-16,-3-6 1 15</inkml:trace>
  <inkml:trace contextRef="#ctx0" brushRef="#br0" timeOffset="798.2159">29415 7259 10 0,'-4'3'5'0,"8"-3"-2"0,-4 0 4 0,0 0-6 16,7-3 1-16,0 0-1 15,3-3 1-15,1-1-3 16,14 1 0-16,-8-3 2 16,1 2 0-16,3 1-1 15,-3-3 0-15,-1-1 0 16,1 1 1-16,-4-4-1 15,-3 7 0-15,-4 0 1 16,-4 3 0-16,-6 3 0 16,-4 0 0-16,3 0 0 15,-6 6 0-15,-5 0 0 16,-6-3 1-16,0 4-1 0,3-1 0 16,-3 0 0-16,11-3 0 15,-4 0-1-15,3 1 1 16,-3-1-1-16,10 0 1 15,-3-3-1-15,7 3 0 16,0-3-2-16,0 0 0 16,0 0-4-16,11-6 1 15</inkml:trace>
  <inkml:trace contextRef="#ctx0" brushRef="#br0" timeOffset="1142.9101">29877 7005 11 0,'-4'13'5'0,"-10"21"0"15,11-21 5-15,-8-1-9 16,-7 13 1-16,4-3-1 15,-10 6 1-15,-5 1-3 16,-13 2 1-16,3 3 1 16,-10 4 0-16,3 9-1 0,4 3 1 15,-1 0-1 1,8 4 1-16,-4-4-1 16,4 0 1-16,7-9-1 15,3-3 0-15,0-4-1 0,8-6 0 16,3 0-4-16,3-12 0 15,4-3 0-15,7-4 0 16</inkml:trace>
  <inkml:trace contextRef="#ctx0" brushRef="#br0" timeOffset="1487.8197">29559 7754 11 0,'11'13'5'0,"6"-16"-4"15,-9 3 9-15,-1-6-9 16,0-1 0-16,3 1 1 16,8-7 0-16,-4 1-3 15,-7-1 1-15,4 1 1 16,-1-1 1-16,-3 1 0 15,-3 2 0-15,-8-2-1 16,-3 9 1-16,-3-4-1 16,-1 4 1-16,-3 0-1 15,-4 3 0-15,1 0 0 16,-1 3 0-16,-3-3-1 16,7 3 1-16,0 1-3 15,-4 5 1-15,4 0-6 0,3-2 1 16</inkml:trace>
  <inkml:trace contextRef="#ctx0" brushRef="#br0" timeOffset="7628.6312">9412 12496 19 0,'0'-3'9'0,"0"9"-4"16,0-3 10-16,-7 0-14 15,4 13 1-15,-5-4 0 16,-2 7 1-16,-8 9-4 0,-3 4 1 16,-7 2 3-1,-4 1 0-15,-7 6-2 16,1-1 1-16,2-2-1 16,4 0 1-16,8-10-1 0,3-3 0 15,6-3-1-15,5-3 0 16,3-10 0-16,3 10 1 15,4 12 0-15,4 1 0 16,3 2 0-16,0 10 0 16,4 0 0-16,3-10 0 15,-4-2 0-15,-6-1 0 0,3-3-1 16,-4 1 1 0,-3-4 0-16,0-3 0 15,-3-4-1-15,-1-2 1 16,1-7-1-16,-1-5 1 15,-3-4-2-15,0-10 0 0,4-5 0 16,3 2 0-16,0-15-1 16,10-16 1-16,4-16 0 15,4 10 1-15,7 0-1 16,3-7 0-16,7 1 1 16,-3 3 0-16,-4-1 0 15,0 7 1-15,1-3-1 16,-5 13 1-16,1 8 0 15,3 7 1-15,-3 13-1 16,0 9 1-16,-1 9-1 16,-3 4 0-16,1 9 0 15,-8 6 1-15,0 13-1 16,-7-3 1-16,-4-7-1 0,-3 10 0 16,0 9-2-16,-3 3 0 15,-4-9-4-15,0 9 1 16,0-21-7-16,-4-1 0 15</inkml:trace>
  <inkml:trace contextRef="#ctx0" brushRef="#br0" timeOffset="7839.1477">9176 13098 27 0,'-11'-16'13'0,"36"22"-7"0,-11-12 18 0,4-3-22 16,6 2 0-16,5-11 0 15,-1 5 0-15,0 1-3 16,0 8 0-16,0 1 3 16,4-3 0-16,-4 0-3 15,-3 0 0-15,-4 2-5 16,-3 4 1-16,0 0-5 16,-8 0 0-16</inkml:trace>
  <inkml:trace contextRef="#ctx0" brushRef="#br0" timeOffset="8020.1005">9345 13402 24 0,'-32'16'12'0,"22"-4"-8"0,10-9 18 15,0-3-19-15,3 4 1 16,4-4 1-16,7 0 0 16,-3-7-7-16,3 1 1 15,4-7 3-15,3-5 1 16,7 2-6-16,0-6 0 15,1-13-7-15,6-12 0 16</inkml:trace>
  <inkml:trace contextRef="#ctx0" brushRef="#br0" timeOffset="8436.0256">10012 12355 30 0,'-25'25'15'0,"4"-10"-12"0,14-2 21 0,-4 15-23 16,-6 16 0-16,-1 6 1 15,-3-3 0-15,3-9-3 16,4-7 1-16,7-2 1 16,4-14 0-16,3 1 0 15,7-13 0-15,3-6-1 16,4-10 1-16,0-5-1 15,4-4 1-15,-4 0-1 16,4-3 1-16,-4 9-1 16,0 0 0-16,-3 7 0 15,-1 6 0-15,-3 9 0 16,-3 6 1-16,-4 10-1 16,0 0 0-16,-4 3 0 15,1 1 0-15,-1-8 0 0,4-2 0 16,0-3 0-1,4-4 0-15,-1-3 0 0,1-3 0 16,3-3-4-16,3-6 0 16,1-10-5-16,7-2 1 15,-1-7-3-15,1-7 1 16</inkml:trace>
  <inkml:trace contextRef="#ctx0" brushRef="#br0" timeOffset="8721.7115">10365 12295 21 0,'28'-25'10'0,"-14"19"-5"0,-7 3 18 0,-7 3-20 16,4 3 1-16,-4 6 1 16,-4 4 1-16,-7 2-8 15,4 4 1-15,-3 0 4 16,-1-3 1-16,4-1-2 16,0-2 0-16,0-1-1 15,7 1 1-15,0 0 0 16,4-7 0-16,3-6-1 15,3 0 1-15,1-6-1 16,3-1 1-16,4 1-1 16,-4 6 1-16,-4-3-1 15,1 0 0-15,-1 0-3 16,-3-1 1-16,1 4-6 16,-5 4 1-16,-3-4-7 15,0 6 0-15</inkml:trace>
  <inkml:trace contextRef="#ctx0" brushRef="#br0" timeOffset="9308.0889">10047 12947 29 0,'-25'22'14'0,"22"-12"-9"0,3-10 19 16,0 0-22-16,7-3 1 15,0-1 1-15,4-2 0 0,-1-3-5 16,4-4 0-1,0-2 3-15,0-4 1 0,1-6-3 16,2 0 1-16,1 3-4 16,3-10 1-16,-3 4-2 15,-4 3 0-15,-4-3-1 16,-3 9 0-16,-3 0 1 16,-8 16 1-16,-3 9 1 15,-3 10 0-15,3 9 2 16,0 9 1-16,0 13 0 15,0-12 1-15,3 6 0 16,1 12 0-16,-1 0 0 16,0 4 1-16,4 6-1 15,0-23 1-15,0-2-2 16,0-7 0-16,4-6-1 16,3-3 1-16,0-6-1 15,0-3 0-15,0-7-1 16,-3-3 1-16,-4 0-1 0,-4-6 1 15,-3 0-1-15,-3-3 0 16,-5 9 0-16,1-3 0 16,-3 3 2-16,3 0 0 15,-1 0 1-15,1 3 0 16,4 1 1-16,3-4 0 16,3-3 0-16,4 0 1 0,0 0-1 15,7-13 1 1,4-6-2-16,3-9 0 15,4-9-2-15,10-10 0 0,0-4-5 16,0 14 0 0,1 2-6-16,-5-6 0 15,4 4-2-15,4-4 0 0</inkml:trace>
  <inkml:trace contextRef="#ctx0" brushRef="#br0" timeOffset="9910.4915">10474 12678 22 0,'-7'37'11'0,"-11"20"-7"15,15-42 19-15,-4 14-20 16,0 5 0-16,-4-12 1 16,-3 16 0-16,3 15-6 15,-3 0 1-15,0 1 3 16,0-1 1-16,3-9-2 16,4-13 1-16,4-6-1 15,-4-9 0-15,3-3-1 0,4-10 1 16,7-19-1-16,0-22 1 15,4-6-1 1,3 7 1-16,4-7-1 0,-1 3 0 16,5-3-1-16,-5 3 1 15,1 4 0-15,-1 5 1 16,1 7-1-16,0 3 1 16,-1 4-1-16,-3 2 1 15,1 7 0-15,-5 9 1 16,1 9-2-16,-4 10 1 15,-4 3-1-15,-3 3 1 16,0 3 0-16,-3-12 0 0,-4 12-1 16,0 6 0-16,0 1-1 15,0-7 0-15,0-6-1 16,-1 0 0-16,1-13-1 16,4-9 1-16,-1-9-1 15,1-13 1-15,-1 3 0 16,4 7 1-16,0-4 0 15,0 0 0-15,4 4 1 16,-1-1 1-16,1 4 0 16,-4 3 0-16,0 6 0 15,0 6 1-15,-4-6 1 16,1 19 0-16,-1 6-1 16,1 6 1-16,-1 0 0 15,1 1 0-15,-1-7-1 16,4 0 0-16,0-9 0 15,4-4 0-15,-1-5-5 0,4-14 0 16,4-8-10-16,-1-11 1 16</inkml:trace>
  <inkml:trace contextRef="#ctx0" brushRef="#br0" timeOffset="10875.0536">10887 12405 23 0,'-4'-3'11'0,"11"6"-3"0,-3-3 11 16,3 3-15-16,0 3 0 0,3-9 1 15,5 3 0 1,-5 10-7-16,4-4 0 0,0 3 5 16,1-9 0-16,-1-9-7 15,0 3 0-15,0 6-6 16,3-10 1-16</inkml:trace>
  <inkml:trace contextRef="#ctx0" brushRef="#br0" timeOffset="11008.2801">11232 12226 20 0,'0'3'10'16,"8"-9"-4"-16,-8 6 9 0,3 0-15 15,1 3 1-15,3 0-2 16,-4 4 0-16,1 2-5 15,-1 7 0-15</inkml:trace>
  <inkml:trace contextRef="#ctx0" brushRef="#br0" timeOffset="11204.3049">11109 12756 35 0,'-18'19'17'0,"22"-22"-16"0,-4 3 32 15,3 0-32-15,4 3 1 16,0 0 0-16,4-3 0 0,3-3-4 16,0 0 0-16,4 0-6 15,0-7 0 1,10 4-3-16,0-10 0 0</inkml:trace>
  <inkml:trace contextRef="#ctx0" brushRef="#br0" timeOffset="11724.3849">11613 12076 22 0,'-7'34'11'0,"-7"1"-6"0,14-26 14 16,-3 0-17-16,3 1 1 16,0-4 1-16,0 0 0 15,3-3-5-15,-3-3 0 16,7-9 3-16,0 0 1 15,4-4-2-15,0 1 1 16,-1-1-2-16,1 0 1 16,-1 1-1-16,-3 6 1 15,0 3-1-15,-3 3 1 0,-1 3 0 16,-3 9 0 0,0 7 0-16,-3-3 1 0,-1 3-1 15,-3-1 1-15,0 1-1 16,4 3 0-16,-1-6 0 15,1-1 0-15,3-2 0 16,0-4 0-16,3-2-1 16,1-7 1-16,3-3-1 15,0-7 0-15,3 1-3 16,1-4 1-16,3-2-5 16,4-14 1-16,-1 1-6 15,1-10 0-15</inkml:trace>
  <inkml:trace contextRef="#ctx0" brushRef="#br0" timeOffset="11966.45">11899 11922 24 0,'-7'19'12'0,"-39"25"-4"0,39-35 16 15,0 7-21-15,4-1 0 16,-1 1 1-16,1 0 1 16,-1-4-6-16,4-2 0 15,4-4 4-15,3-3 1 16,3 0-2-16,4-3 0 15,0-3-1-15,4 0 1 16,-4-6 0-16,7 2 0 16,-3 1-1-16,0 0 1 0,-1-1-3 15,-3 1 0 1,1-3-5-16,-5-1 1 16,-3 4-8-16,-3 0 1 15</inkml:trace>
  <inkml:trace contextRef="#ctx0" brushRef="#br0" timeOffset="12372.3665">11589 12430 17 0,'-4'0'8'0,"11"-13"0"16,-3 7 2-16,3 0-8 15,3-4 0-15,1 1 1 16,3-4 0-16,0 1-4 16,0-1 0-16,0 4 3 15,1 3 0-15,-5-1-1 0,1 4 1 16,-1 3-2 0,-3 7 1-16,-3-1-1 0,-1 3 1 15,-3 4-1-15,0-1 1 16,-3-2-1-16,-1 2 1 15,1 1 0-15,-1-1 0 16,1 4-1-16,-1 0 1 16,1-4-1-16,-1 1 1 15,1-7-1-15,3-3 1 16,0-3-2-16,0-6 1 0,0-7-2 16,0 4 0-16,0 3-2 15,0-4 0-15,0 1-5 16,-4-4 1-1</inkml:trace>
  <inkml:trace contextRef="#ctx0" brushRef="#br0" timeOffset="12565.9746">11635 12380 17 0,'-11'25'8'0,"0"-16"-5"16,11 1 11-16,-3 15-13 16,-1 19 1-16,1 12 0 15,-4-3 1-15,0 7-4 16,-4 3 1-16,4-13 2 15,-7 25 0-15,-4-3-1 0,4 4 0 16,4-11-1 0,-1-5 1-16,4-10-4 15,4-9 1-15,3-10-5 16,7-6 0-16</inkml:trace>
  <inkml:trace contextRef="#ctx0" brushRef="#br0" timeOffset="14834.778">11885 12399 24 0,'-3'3'12'0,"-19"6"-12"0,22-6 21 15,-3 4-21 1,-4-1 1-16,3 0 0 0,1-9 0 15,-1-3-1 1,1 6 0-16,-1-3 1 0,1 12 1 16,-1-12-1-16,4 9 1 15,0-3-1-15,0-3 0 16,4-6 0-16,3-3 0 16,7-4-2-16,-4 0 1 15,4-2 0-15,1-1 1 0,2 0-1 16,1 4 1-1,-4-1 0-15,4 4 1 16,-1 3 0-16,-3 6 0 0,4 6 0 16,0 6 0-16,-1 4 0 15,1 6 1-15,-4-6-1 16,0 21 1-16,-3 17-1 16,-4 12 1-16,0-7-1 15,-4 10 0-15,1 0 0 16,-1-16 0-16,-3 20-2 15,-7 5 1-15,0-3-3 16,0-15 1-16,0-7-3 16,0-9 1-16,0-10-4 15,4-5 1-15,-1-7-6 16,1-10 1-16,-1-6 0 16,0 1 0-16</inkml:trace>
  <inkml:trace contextRef="#ctx0" brushRef="#br0" timeOffset="15227.2683">11822 12427 27 0,'-15'31'13'0,"26"-34"-15"0,-11 3 26 0,7-3-22 15,7 0 0-15,0 0 0 16,4 3 1-1,-4-4-5-15,4 1 1 0,-4 3 3 16,-4 0 0-16,-3 0-2 16,1-3 0-16,-5-6-1 15,-6 9 0-15,-1 6 0 16,-3 3 1-16,3 4-1 16,-3-10 1-16,-3-3 0 15,3 3 1-15,3 0 1 16,1-3 0-16,6-6 0 15,1 0 0-15,-4 6-1 16,7-3 1-16,3-4-1 16,1-2 1-16,3 3-3 15,-3-4 1-15,-1 10-4 16,1 0 1-16,-4 0-7 16,0 7 0-16,0-4 0 15,0-9 0-15</inkml:trace>
  <inkml:trace contextRef="#ctx0" brushRef="#br0" timeOffset="15661.432">11733 12775 26 0,'-10'3'13'0,"6"10"-15"0,4-10 26 16,0 6-21-16,4 7 0 15,-1-1 2-15,4 4 0 0,0-3-6 16,4 0 0 0,0-4 5-16,-1-2 0 15,1-4-2-15,3-3 1 0,4-3-1 16,-1-6 0-16,1-4-1 16,-4-2 1-16,0-4-2 15,-3 0 1-15,-1-2-1 16,-10 2 1-16,0 0-1 15,-10 7 1-15,-1 3-2 16,0-1 1-16,1 4 0 16,-1 6 0-16,1 0 0 15,-1 4 0-15,4-1 1 16,4 6 0-16,-1-2 1 16,4-1 1-16,0-2-1 15,4-1 1-15,3-3-1 16,7-3 1-16,3-3-6 0,8-3 1 15,3-4-8-15,8-2 1 16,-5-4-6-16,5-9 1 16</inkml:trace>
  <inkml:trace contextRef="#ctx0" brushRef="#br0" timeOffset="15991.0651">12591 12145 30 0,'-22'18'15'0,"19"-11"-11"15,-1-7 23-15,1 9-25 16,-4-3 1-16,-7 4 1 16,0 9 0-16,-11 3-5 15,-7 9 0-15,4 3 3 16,-7-9 0-16,-1 10-3 16,1 6 1-16,7-1-5 15,3-8 1-15,8-10-8 0,6-13 1 16</inkml:trace>
  <inkml:trace contextRef="#ctx0" brushRef="#br0" timeOffset="16188.1758">12344 12414 31 0,'0'7'15'0,"3"11"-12"0,-3-27 22 0,0 9-24 16,0 6 0-16,0 10 0 15,0 0 0 1,4 6-3-16,-4-7 0 16,3 4-2-16,4-10 1 0,4 1-7 15,3-7 1-15</inkml:trace>
  <inkml:trace contextRef="#ctx0" brushRef="#br0" timeOffset="16427.4602">12735 12361 24 0,'0'-3'12'0,"7"0"-7"16,-7 3 16-16,0 0-18 0,0 3 1 31,-7 6 1-16,0 4 0-15,0-4-8 0,0-3 0 16,0 1 0-16,0-1 1 16,0-3-7-16,0-3 0 15</inkml:trace>
  <inkml:trace contextRef="#ctx0" brushRef="#br0" timeOffset="16934.3006">12633 12292 24 0,'-18'6'12'0,"29"7"-8"0,-8-10 17 0,-3 3-17 15,0 7 0-15,0-1 2 16,0 4 0 0,0-7-7-16,0-2 0 0,0 11 5 15,-3 4 1-15,-1 3-1 16,1 4 0-16,3 5-1 15,0 1 1-15,0-7-1 16,3 3 0-16,1-3-1 16,3-2 0-16,0-4-2 15,0-4 1-15,0-5-1 16,0-1 1-16,4-2-1 16,-1-1 0-16,1-2 0 15,0-11 1-15,-1 1 0 16,1-3 0-16,-1 0-1 15,1-4 1-15,-4 1-1 0,0-1 1 16,0-2-1-16,0 3 0 16,0-1 0-1,-3 1 1-15,-1 2-1 16,-3 7 1-16,0 0-1 0,0 0 1 16,0-6 0-16,0 0 0 15,0 0-1-15,0 2 0 16,-3 1-1-16,-1-3 1 15,1 0-2-15,-1 3 1 16,1 3-4-16,-1-3 1 16,1-1-5-16,-1 4 1 15,0 7-7-15,4-7 1 16</inkml:trace>
  <inkml:trace contextRef="#ctx0" brushRef="#br0" timeOffset="18876.9134">13642 12248 27 0,'-7'0'13'0,"7"13"-5"0,0-10 14 16,3 3-20-16,1 0 0 15,-1 1 0-15,5-1 1 16,-1 0-4-16,3 0 0 16,-3 1-1-16,-3-1 0 0,-4 6-7 15,-4 1 1 1,4 6-2-16,-7-7 1 0</inkml:trace>
  <inkml:trace contextRef="#ctx0" brushRef="#br0" timeOffset="19025.7476">13395 12624 25 0,'-18'41'12'16,"15"3"-12"-16,3-35 23 0,0 1-23 15,3-1 1-15,1-2-1 16,3-4 0-16,4 0-4 15,-1-3 0-15,4 0-4 16,-3 0 1-16</inkml:trace>
  <inkml:trace contextRef="#ctx0" brushRef="#br0" timeOffset="19204.9782">13769 12474 29 0,'14'28'14'0,"-3"7"-11"0,-8-26 25 15,1 0-28-15,3 4 0 16,0-4 1-16,0 1 0 16,0 2-4-16,0-2 1 15,0-7-5-15,4 0 1 0,3-3-4 16,0-6 1 0</inkml:trace>
  <inkml:trace contextRef="#ctx0" brushRef="#br0" timeOffset="19939.2073">14125 12257 47 0,'21'-18'23'0,"-3"2"-27"0,-11 13 50 0,4-10-45 15,3 1 0-15,3-4 0 16,5 0 0-16,-1-6-1 15,-4 0 0-15,1 1 1 16,-4-1 0 0,0-4-4-1,-3 11 0-15,-4 9-2 16,-4 9 1-16,-6 12-1 16,-4 14 1-16,-7-1-1 0,-4 3 0 15,0 4 6-15,1 2 0 16,3 1 2-16,3-7 1 15,1-3 0-15,2-6 1 16,5-3 0-16,-1-3 1 16,1-10-3-16,3 0 1 15,0 1-2-15,3-7 0 16,4-7-3-16,4-5 1 16,0-7-5-16,-1-6 1 0,-3 0-4 15,0-13 1-15,-7-9-2 16,0-3 0-1,-3-6 1-15,-1-1 0 16,1 16 6-16,3 10 0 0,-4 6 3 16,1 6 1-16,-1 16 2 15,4 16 1-15,-3 12 2 16,-1 19 0-16,1 3-1 16,-1 6 0-16,1 3-1 15,-1 7 0-15,-3-3-1 16,0 12 0-16,-4 9-3 15,1-2 1-15,-1-1-2 16,1-3 1-16,6-6-2 16,1-12 0-16,-1-7-2 15,4-22 0-15,-4-9-1 16,1 6 0-16,-1-12 0 16,-3-10 1-16,0-13-1 15,0-12 1-15,7-9 1 0,7-3 0 16,4-26 0-16,3-9 0 15,4 6 0-15,3 16 0 16,3 3-2-16,1 0 1 16,-4-6-5-16,4 6 0 15,3 0-2-15,0-3 1 16</inkml:trace>
  <inkml:trace contextRef="#ctx0" brushRef="#br0" timeOffset="20750.5758">14549 11856 27 0,'0'-12'13'0,"10"21"-15"0,-3-6 25 0,4 3-22 16,6 1 1-16,1-1 0 16,3-3 0-16,-3 0-3 15,0 0 1-15,-1-3 1 16,-3 0 0-16,0-3-2 15,-3 9 0-15,-4-2-1 16,-7 5 0-16,-4 10-1 16,-6 3 0-16,-8 3 0 15,-6 6 0-15,-5 1 3 16,1 2 0-16,3-3 2 16,4-9 1-16,0 0 0 15,7-3 1-15,3-3 0 0,4-1 1 16,4 1-2-16,3 0 0 15,7-7-1-15,0-2 0 16,4-7-1-16,10-4 0 16,3-2-1-16,1 3 1 15,3 3 0-15,-3-6 0 16,-4 3-1-16,0-4 1 16,-3 7-1-16,0 0 1 15,-8 0-1-15,-3 7 1 16,-3-1-1-16,-11 3 0 15,-4 4 0-15,-7 6 1 16,-6 3 0-16,-1 3 0 0,-3 0 0 16,3-10 1-1,4 4 0-15,0 3 0 0,3 0 0 16,4-3 0-16,4-3-1 16,-1-1 1-16,4-2-2 15,0-1 1-15,0 1-1 16,3-1 0-16,1-5 0 15,-1-1 1-15,1 0-1 16,-1 1 1-16,1-4-2 16,-1 0 1-16,1-3-3 15,-1-6 1-15,4-4-2 16,-4-6 0-16,1-5-1 16,-1 2 0-16,1 6 1 0,3-3 0 15,0-2 1 1,0-1 0-16,0 0 2 15,3 6 0-15,4 4 2 16,1 3 0-16,-1 3 1 0,3 3 1 16,1 6 2-16,3 3 1 15,4 1 0-15,6-7 0 16,4 9-1-16,1 7 0 16,2 3-2-16,8 6 1 15,0 7-10-15,-4-1 1 16,8 1-10-16,-1-7 1 15</inkml:trace>
  <inkml:trace contextRef="#ctx0" brushRef="#br0" timeOffset="21398.7628">15067 11960 26 0,'-17'6'13'0,"13"22"-5"16,4-22 9-16,0 4-14 15,0-1 0-15,4 1 1 16,-1-4 0-16,4-3-6 16,4 0 1-16,6-9 3 15,12 0 1-15,2-1-6 16,1-2 1-16,3-4-3 15,1-5 0-15,2 2-5 16,-6-3 0-16</inkml:trace>
  <inkml:trace contextRef="#ctx0" brushRef="#br0" timeOffset="22294.2836">15483 11856 23 0,'-7'13'11'0,"-10"21"-10"0,13-21 16 15,-10 5-16-15,-7 11 0 0,-4 2 1 16,-3 4 0-1,-4 2-3-15,-7-2 1 16,1 2 2-16,2-2 1 16,5-4 0-16,6-3 0 15,7-9 0-15,8-6 0 0,3-10 0 16,7-6 0 0,14-7-1-16,0 4 1 0,4-6-2 15,3-4 1-15,0-6-1 16,0 3 0-16,-3 0-1 15,-1 0 1-15,-3 4-2 16,-3 2 1-16,-4 4-2 16,0 3 0-16,-3 9 0 15,-4 3 1-15,-4 3-1 16,1 10 1-16,-4-3 0 16,-1 3 0-16,1 6 1 15,4 6 0-15,-4-3 0 16,0 4 0-16,3-7 0 15,1 0 0-15,-1-6-1 0,1-1 1 16,-1-2-1-16,1 3 0 16,-1-3-2-1,-3-7 0-15,0 0-2 0,3-9 1 16,1 0-1-16,-4-6 1 16,3 0 0-16,-3 6 0 15,4-6 2-15,-4-1 0 16,0 1 2-16,7-3 0 15,3-1 1-15,8 1 1 16,3-4 0-16,3 1 1 16,1-1-2-16,3 4 1 0,0-1-2 15,-3 1 1 1,0 6-1-16,-4 3 1 16,-4 0-1-16,-3 6 1 0,-7 4-1 15,-7 2 0-15,0 4 0 16,-7-1 1-16,0-2 0 15,-3 3 0-15,-5 6 0 16,-2 0 1-16,-1 0 0 16,0 0 0-16,4-1 0 15,3-5 1-15,4 0-1 16,4-7 0-16,3-6-1 16,3 0 1-16,4-9-2 15,4-3 1-15,10-1-1 16,3 1 0-16,5-4 0 15,-1-5 0-15,0 2 0 16,0 0 0-16,0 7 0 16,8 6 1-16,-8 0-2 0,0-1 0 15,-7 1 0 1,0 3 0-16,-3 0-1 0,-4-6 0 16,-4-3 0-16,-3 2 0 15,-7 11 0-15,0 2 1 16,-3 3-2-16,-1 4 1 15,-3 6-2-15,0-4 1 16,3 1-3-16,-3 3 1 16,3-7-3-16,1-5 1 0</inkml:trace>
  <inkml:trace contextRef="#ctx0" brushRef="#br0" timeOffset="22956.969">15275 12496 19 0,'4'-13'9'0,"-4"23"-9"15,0-7 18-15,0 3-16 16,-4 3 0 0,-10 20 1-1,0-1 1-15,-7 0-4 16,0 0 0-16,3-3 3 15,4-3 0-15,0-6-1 16,3 0 0-16,4-4-1 16,0-2 0-16,4-4-1 15,3-6 0-15,7 0 0 16,3-6 0-16,8-7-1 0,0 1 1 16,-1-1 0-16,4-3 0 15,1-2-1-15,2 2 0 16,1-3 0-16,0-3 0 15,-4 10 0-15,0 2 1 16,-3 1 0-16,-8 2 0 0,1 4 1 16,-4 3 0-1,-4 10 0-15,-3 5 0 0,0 1-1 16,-7 3 1-16,-3 3-1 16,-1 3 1-16,1-3-1 15,-1-6 0-15,0-4 0 16,1 1 1-16,3-4-1 15,3-3 0-15,4-2-1 16,0-4 1-16,4-7 0 16,3 4 0-16,0-6 0 15,7 2 0-15,-3-2 0 16,-1 3 0-16,-3-4 0 16,0 4 0-16,0 6 0 15,-7 9 0-15,-3 7 0 16,-1-6 1-16,-3 2 0 15,0 1 0-15,4-1 1 16,3 1 0-16,7-4-1 16,0 1 1-16,3-4 0 15,1-3 0-15,3-6-4 0,0-3 0 16,0 2-9-16,4 1 1 16</inkml:trace>
  <inkml:trace contextRef="#ctx0" brushRef="#br0" timeOffset="23529.5938">13317 14199 29 0,'-14'-76'14'0,"50"61"-7"16,-26 8 17-16,8-2-23 15,3-4 1-15,7 1 0 16,11-1 1-16,0 1-4 16,0-1 0-16,-4 1 1 15,0 2 1-15,-7 7-4 16,-3 6 0-16,-4 4-4 0,-10 2 1 16,-8 3-4-16,-6 7 1 15,-8-3-1-15,-10 12 1 16,-14 13 6-1,10 6 3 1,-10-38 2-16,-15 35 1 16,12-6 5-16,9-4 0 0,12-12 2 15,3-3 1 1,10-3-5-16,8-7 1 16,6-2-2-16,1-4 0 0,6-3-2 15,5 9 0-15,6-12-4 16,0-13 0-16,0-12-8 15,0-3 0-15,1-7-3 16,-8-3 1-16</inkml:trace>
  <inkml:trace contextRef="#ctx0" brushRef="#br0" timeOffset="23796.7824">13540 13945 29 0,'0'-16'14'0,"49"-9"-11"15,-35 18 24-15,7 1-25 16,4 3 1-16,3 3 1 16,-3 3 1-16,0 3-6 15,-4 7 1-15,0 6 4 16,-3 9 0-16,-4 3-1 16,-4-9 0-16,-6 16-1 0,-4 9 1 15,0 13-2-15,-7-7 1 16,-4 0-1-16,-3 7 0 15,-7-4-3-15,0-2 1 16,-4-7-6-16,4-10 1 16,3-9-8-16,11-9 0 15</inkml:trace>
  <inkml:trace contextRef="#ctx0" brushRef="#br0" timeOffset="24066.7245">14048 13872 31 0,'45'7'15'0,"15"-14"-13"15,-42 4 21-15,3 3-21 16,4 7 0-16,0 5 1 16,-4 10 1-16,-4 3-5 15,1 6 0-15,-4-5 3 16,-3 11 1-16,-4 10-2 15,-4 13 1-15,-3 3-2 16,0-13 1-16,-3-3-2 16,-1-3 0-16,-3-13-4 15,0-15 1-15,0-10-7 16,4-9 0-16</inkml:trace>
  <inkml:trace contextRef="#ctx0" brushRef="#br0" timeOffset="24279.6338">14365 13574 28 0,'4'-12'14'0,"6"6"-5"0,-10 6 20 16,0 0-26-16,0 6 0 15,0 28 3-15,-3 13 1 16,-4 4-9-16,-4 11 1 0,-3 7 5 16,0-15 0-16,-7 27-2 15,-4 13 0 1,0-18-5-16,1-11 0 15,6-11-6-15,7-20 1 0,11-9-6 16,11-15 1-16</inkml:trace>
  <inkml:trace contextRef="#ctx0" brushRef="#br0" timeOffset="24564.4706">14510 13941 36 0,'17'0'18'0,"12"4"-15"16,-12-4 30-16,4 0-30 15,4-4 1-15,3-2 1 16,1-3 0-16,-1-1-7 16,-4 1 1-16,1-7 4 15,-4 1 1-15,-3-1-2 0,-7-6 0 16,-8 6-1 0,-6 7 1-16,-8-4 0 0,-7 4 0 15,-6 9-1 1,-12 9 0-16,1 7-1 0,0 6 1 15,3 3-1 1,4 3 0-16,7-3-5 0,10-6 0 16,8-6-6-16,6-10 1 15,18-6-6-15,15-7 1 0</inkml:trace>
  <inkml:trace contextRef="#ctx0" brushRef="#br0" timeOffset="24850.797">15261 13531 24 0,'-32'-19'12'0,"15"44"-7"16,6-13 14-16,-3 7-16 15,0 9 0-15,-4 10 1 16,1 9 0-16,-4-3-5 16,-1 0 0-16,-2 3 3 15,-1 0 1-15,4-6-2 16,0-7 0-16,3-9-6 16,4-9 1-16,3-10-6 0,8-12 0 15</inkml:trace>
  <inkml:trace contextRef="#ctx0" brushRef="#br0" timeOffset="25077.4508">15085 13186 40 0,'3'3'20'0,"18"-16"-18"0,-10 20 35 15,10 14-33-15,0 1 1 16,4 13 1-16,3 15 0 0,-3-6-9 15,3 19 1-15,4 3 5 16,-4 9 1-16,0-6-8 16,1-13 1-16,6 1-8 15,7-13 1-15,-3-4-6 16,0-5 1-16</inkml:trace>
  <inkml:trace contextRef="#ctx0" brushRef="#br0" timeOffset="25300.4972">15695 13342 50 0,'-56'-3'25'0,"73"-16"-37"0,-6 19 48 16,7 0-33-16,3 0 1 15,7 0 0 1,7 4 0-16,4 2-6 15,-4-3 1-15,-3 0-1 0,0-3 1 16,3 0-9-16,-7-3 0 16,0-6-4-16,-3 2 0 15</inkml:trace>
  <inkml:trace contextRef="#ctx0" brushRef="#br0" timeOffset="25512.2104">15995 13123 46 0,'-21'28'23'0,"-18"29"-26"16,25-39 42-16,-4 4-38 16,-6 10 1-16,-8 5 0 15,-3 10 1-15,-1-3-4 16,1 13 0-16,0-1-1 16,3 7 0-16,0-7-5 15,7-12 1-15,4-6-8 16,4-13 0-1</inkml:trace>
  <inkml:trace contextRef="#ctx0" brushRef="#br0" timeOffset="25691.959">15614 13524 43 0,'3'7'21'0,"12"33"-16"0,-8-21 35 15,0 3-38 1,7 6 0-16,3 4 0 15,5 2 0-15,2-12-3 0,1 3 1 16,0-6-3-16,-4-6 0 16,7-13-6-16,0-10 0 15,-3-2-6-15,3-7 1 16</inkml:trace>
  <inkml:trace contextRef="#ctx0" brushRef="#br0" timeOffset="25915.4776">15967 13527 39 0,'-18'7'19'0,"-21"43"-18"16,29-34 32-16,-8 24-30 16,-7 11 1-16,-10 2 0 15,0 3 1-15,0 4-7 16,3-4 1-16,0 13 3 16,0 3 1-16,4 1-2 15,7-11 0-15,3-15-5 16,8-12 1-16,3-7-4 15,7-25 0-15,3-19-6 16,8-9 1-16,6-12-2 16,15-4 1-16</inkml:trace>
  <inkml:trace contextRef="#ctx0" brushRef="#br0" timeOffset="26198.9425">16055 13593 36 0,'3'-34'18'0,"5"15"-19"15,-8 13 37-15,-4-1-31 0,0 14 0 16,-3 2 2-16,-3 10 1 16,-4 9-10-16,0 10 1 15,-11 9 7-15,-3-3 0 16,-1-3-1-16,5-4 0 16,6-2-2-16,4-4 1 15,7-6-2-15,7 0 1 16,7-6-2-16,4-3 1 15,3-4-2-15,0-6 1 16,7-2-4-16,-3-8 0 16,3-5-6-16,0-7 0 0,4-2-9 15,3 2 1-15,-3-15-1 16,-8-10 0-16</inkml:trace>
  <inkml:trace contextRef="#ctx0" brushRef="#br0" timeOffset="26427.4287">16327 13230 39 0,'-11'18'19'0,"22"-8"-23"15,-8-1 37-15,4 4-32 16,0-7 0-16,4 0 0 15,3 1 1-15,0-4-6 0,4-3 1 16,3 0-5 0,3-10 0-16,-2-2-3 0,2-10 0 15</inkml:trace>
  <inkml:trace contextRef="#ctx0" brushRef="#br0" timeOffset="26799.0336">16581 13019 41 0,'-7'4'20'0,"-1"-20"-22"0,5 22 40 0,-1 4-36 16,-3 8 1-16,-3 7 0 16,-8 13 1-16,-3 0-6 15,0-1 1-15,-7 4 3 16,-8 0 0-16,1 0-2 16,3-4 1-16,4-2-1 15,3-1 1-15,8-9-1 16,3-6 0-16,3-6-1 15,4-4 1-15,3-3-1 16,4-6 1-16,0 0 0 16,11-6 0-16,3-3 0 15,0-1 0-15,0 1-1 16,4-4 1-16,0 1 0 16,3-7 0-16,0 3 0 15,7 4 0-15,0-1 0 16,-6 1 1-16,-1-1-1 15,0-3 0-15,-3 4-3 0,-1-1 1 16,-3 1-6-16,4-1 0 16,-4 4-6-16,0 6 1 15</inkml:trace>
  <inkml:trace contextRef="#ctx0" brushRef="#br0" timeOffset="27326.2044">16464 13411 26 0,'-7'0'13'0,"11"4"-6"0,-1-4 16 15,-3 3-21-15,4 6 1 0,3 1 1 16,0 2 1-16,0 4-6 15,0-7 1 1,3 4 3-16,-2-7 0 16,-1-3-2-16,0 0 1 0,3 4-7 15,1-7 0-15,3-4-7 16,7-8 1-16</inkml:trace>
  <inkml:trace contextRef="#ctx0" brushRef="#br0" timeOffset="27790.6358">16954 12925 38 0,'-21'4'19'0,"11"5"-22"16,3-3 30-16,-4-3-26 15,-7 13 0-15,-3 12 0 16,-3 7 0-16,2 2-2 15,1 10 1-15,4-9 1 16,-1-3 0-16,7-14-1 0,4-5 1 16,4 0-1-16,3-7 0 15,7-18 0 1,7 3 0-16,7-7 0 16,0-3 0-16,8-6 0 0,-8 4 0 15,3-4 0-15,-2 6 1 16,-5-3-1-16,1 7 0 15,-8 2 1-15,-6 10 0 16,-4 6-1-16,-4 4 0 16,-6 9 0-16,3-1 0 0,-7 8 0 15,7-4 0 1,3-1 0-16,1-2 1 0,3 0 0 16,0-3 0-16,3-7 0 15,4 1 0-15,0-1-1 16,7-3 1-16,-7 1-3 15,4-4 0-15,0 0-5 16,-4 0 1-16,0 0-6 16,0 0 0-16</inkml:trace>
  <inkml:trace contextRef="#ctx0" brushRef="#br0" timeOffset="29113.0789">16528 13712 29 0,'-14'-6'14'0,"10"-6"-12"0,4 12 21 16,4-7-21-16,-1 7 1 16,4-6 2-16,0 0 0 15,4-7-6-15,3-2 0 16,0-1 4-16,4 0 1 0,-1-3-2 15,4 7 0 1,-3-1-4-16,0-2 1 0,-1-4-4 16,-3 0 0-16,-3 0-2 15,-4 0 1 1,-3 4-1-16,-4-1 0 16,-4 4 4-16,1 5 1 0,-5 7 4 15,-2 10 0-15,-4 5 3 16,0 1 0-16,0 15 0 15,-1 20 1-15,-2 11-1 16,3-2 1-16,0 3-3 16,0-7 1-16,6-3-2 15,1-6 1-15,0-6-1 16,4-6 0-16,-1-10-1 16,4-3 1-16,0-13-3 15,0-6 1-15,0-3-2 16,0-9 0-16,0-7-1 15,0-6 1-15,-3 0-1 16,-1 3 1-16,1 4 0 16,-1 2 0-16,1 7 3 15,-4 9 1-15,-4 3 2 0,4 4 0 16,0-1 1-16,3 1 1 16,1-1-1-16,6-3 1 15,4-3-2-15,0-3 1 16,1-6-3-16,2-3 1 15,1-7-3-15,3 3 1 16,3-9-4-16,5-6 0 16,-1-13-4-16,3-2 0 15,1-1-4-15,0-3 1 0,3 9-2 16,-7 10 1-16,4 0 3 16,-4 2 0-1,-3 8 4-15,-4 2 1 0,-4 7 4 16,-2 9 1-16,-5-7 1 15,-14 17 1-15,1 12 0 16,3 12 0-16,-4 10-1 16,1-3 1-1,-1 22-1 1,4-4 0-16,0-2-1 16,0-10 1-16,0-10 0 15,0-9 0-15,0-6 1 16,3-3 0-16,1 0-2 15,-1-10 1-15,1-5-1 16,3-11 1-16,0-8-2 16,3-17 0-16,1 7-1 0,3-12 0 15,0-14 0-15,3-5 0 16,4 0 0-16,8 2 0 16,-1 13 0-16,0 7 0 15,4 3 0-15,-4 5 1 16,4 5-1-16,-4 5 0 15,3 6 1-15,-6 10 0 16,0 4-1-16,-4 2 1 0,-4 10-1 16,-3 18 1-1,-7 1-1-15,0 8 1 16,-7-2-2-16,-3-3 1 16,-8-1-3-16,-3 1 1 0,-11 0-1 15,8-7 0-15,2-9-1 16,5-9 0-16,-1-7 1 15,4-9 0-15,7-7 1 16,7 1 0-16,7-1 0 16,0-8 1-16,7 2-1 15,0-3 1-15,-3-3 0 16,-1 10 0-16,1-4 2 16,0 16 0-16,-4 0 0 15,-4 13 1-15,-3-7 1 16,0 9 0-16,-7 7 1 15,0 4 0-15,4 2 0 16,-1 0 1-16,4 0-2 16,7-3 1-16,-3 0-1 15,-1-9 0-15,4-7-2 16,0-2 1-16,4-1-6 16,-4-3 1-16,0 3-6 0,3-2 1 15,1-1-7-15,-4-3 1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22T02:23:42.229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1316 9351 16 0,'-11'12'8'0,"-6"19"-1"15,17-24 8-15,-11 8-13 16,4 11 1-16,3 5 3 15,-6 0 1-15,10-3-8 16,-7-9 0-16,7 3 5 16,7 6 1-16,-4 1-3 0,4-7 1 15,4-4-2 1,0-5 1-16,6-7-1 0,-6-12 0 16,10-3 0-16,0 2 1 15,7-2-3-15,4-4 0 16,-4-2-3-16,-6-7 1 15,6-3-2-15,-14-4 0 16,4 1-1-16,-1-3 1 16,-6 3 1-16,-1 9 0 15,1 6 3-15,0 10 1 16,-4 3 1-16,-7 6 1 16,3 7 1-16,-3 3 0 0,0 2 0 15,7 1 1-15,-7 0-1 16,0 3 0-1,0-6-2-15,0-1 0 0,0-5-6 16,0-4 0-16,0 3-4 16,0-2 1-16</inkml:trace>
  <inkml:trace contextRef="#ctx0" brushRef="#br0" timeOffset="179.5187">1489 9354 19 0,'-14'19'9'0,"7"34"-6"16,-4-41 12-16,11 7-15 0,-11 6 1 16,1 3 0-1,10-6 1-15,-7 13-3 0,3 6 1 16,-3-1-1-16,4 4 0 16,-4-6-5-16,7 3 0 15</inkml:trace>
  <inkml:trace contextRef="#ctx0" brushRef="#br0" timeOffset="705.4318">1291 9623 9 0,'0'-3'4'0,"7"41"2"0,-7-26 1 0,0 7-6 15,7 3 1-15,-7 6 1 16,4 4 0-16,-4 9-4 16,0-7 1-16,0 1 1 15,0-1 1-15,0 1-2 16,0 2 1-16,7-2-1 16,-7-1 1-16,0-12-1 15,3-3 0-15,4 3 0 16,-7 3 1-16,4-6-1 15,3 0 0-15,-7-1 0 16,4-5 0-16,3-1-1 16,-7-2 1-16,7-1 1 15,-4-6 0-15,-3-3 0 16,0 0 1-16,7-9 1 0,-3 3 0 16,13-4 1-1,-2 1 0-15,2-4 0 0,1-5 0 16,3-4-1-16,0-7 0 15,0-2-1-15,-3 6 0 16,0 0-1-16,3-3 1 16,-11-4-1-16,1 4 0 15,-4 0-1-15,-3 3 1 16,-4-7 0-16,0 7 0 16,0 3-2-16,-11 0 0 15,4 4-5-15,-4 5 1 0,8 16-6 16,-8 0 1-16</inkml:trace>
  <inkml:trace contextRef="#ctx0" brushRef="#br0" timeOffset="2099.3193">1228 10762 13 0,'-22'0'6'0,"33"-22"1"0,-11 9 7 0,11-12-12 16,-8-3 0-16,11 0 2 15,-3-4 0-15,3 7-5 16,4 0 0-16,-8-6 3 15,8-7 0-15,3-3-1 16,0 1 1-16,-3 2-1 16,-4 10 0-16,-3 9-1 15,-4 3 0-15,-14 16 0 16,3 16 1-16,-3 22-1 0,-4-7 0 16,8 13 0-16,3 9 0 15,-7 7 0-15,3-10 1 16,4 16-1-16,0 12 0 15,4-3 1-15,3-18 0 16,-7-4-1-16,3 0 1 16,8 1 0-16,0-7 0 15,-4-10-2-15,3-2 1 16,-3-7-4-16,-7-9 1 16,0-3-4-16,-7-4 1 15,4-6-3-15,-11-2 1 16,3-11 1-16,-3-5 1 0,-4-10 1 15,8-6 1 1,-1 12 4-16,0-12 1 0,11-13 4 16,4 0 0-16,3 0 1 15,4 4 0-15,6 5 1 16,-3 4 0-16,15 13-1 16,-8 15 0-16,0 12-2 15,-3 23 1-15,-11-10-1 16,-4 6 0-16,4 10-1 15,-7 0 1-15,0-1-1 16,0-5 0-16,0-4-1 16,4-6 0-16,-4-6 0 15,7-3 0-15,-4-7-1 16,4-6 0-16,4-9 1 16,0-10 0-16,-1-6-3 15,1-6 1-15,-1 3-5 16,8-16 0-16,0-18-5 0,-8-10 1 15,1 15-4-15,-1 1 0 16</inkml:trace>
  <inkml:trace contextRef="#ctx0" brushRef="#br0" timeOffset="2821.0362">1679 10526 18 0,'0'7'9'0,"0"21"-3"0,0-15 13 15,0 12-17-15,0 6 1 16,0-6 1-16,0 13 0 15,0 18-6-15,0 1 1 0,0-4 3 16,0-3 1-16,0-22-2 16,0-6 0-16,7-3-1 15,-7 3 1-15,0-9-1 16,0-4 1-16,7-18-1 16,-7-17 1-16,0-8-1 15,0-13 1-15,0 12-1 16,0-8 0-16,4-8 0 15,-4 1 0-15,7-3-1 16,4 22 1-16,-8-4 0 16,8 4 0-16,-1-1 0 15,4 7 1-15,-3 6 0 16,-1 7 0-16,1 6 0 16,0 12 1-16,-1 0-1 15,-3 0 0-15,-3 7 1 16,3 6 0-1,-7 28-1-15,0-6 0 16,0-10-1-16,-7 0 1 16,3 1-1-16,4-4 0 15,-7-3-1-15,0 3 0 16,4-12-1-16,-8-7 0 16,4-6 0-16,3-12 0 15,4-7 1-15,-7 10 0 16,7-7-1-16,7-2 1 15,-7-4 0-15,4 0 1 16,3-3-1-16,-7 7 1 0,4 2 0 16,3 7 0-16,-7 6 0 15,0 9 0-15,0 7-1 16,-7-7 1-16,3 4 0 16,-3 12 0-16,3 3 1 15,-3 10 0-15,4-13 0 16,3-3 0-16,-7-3 0 15,7-10 1-15,0 4-1 16,7-7 1-16,-4-6-1 16,4 0 0-16,4 0 0 15,0-10 0-15,-1 1 0 16,1 3 0-16,-1-1-1 0,-3 1 0 16,4 3-5-1,0 3 1-15,-4 6-7 16,-4 4 1-16</inkml:trace>
  <inkml:trace contextRef="#ctx0" brushRef="#br0" timeOffset="3332.1149">1468 11806 10 0,'-29'-16'5'0,"26"-9"8"0,13 16-4 0,-10-4-7 16,11 1 0-16,0-4 1 15,-4-6 1-15,7 9-5 16,3-5 0-16,5-11 3 16,-1-2 0-16,-4 0-1 15,5 2 1-15,-12 11-2 16,8 11 0-16,-15 7 0 16,4 16 0-16,-14-3 0 15,4 9 0-15,-8 9-1 16,-6 13 1-16,-1 0-1 15,4-13 1-15,-7 0 1 16,3 7 0-16,7 3 0 16,1-7 0-16,3-5 0 0,3-1 1 15,4-9-1-15,0-10 0 16,4-15-1-16,3-10 1 16,7 0-2-16,11-9 0 15,-4-15-4-15,0-11 0 16,0 1-3-16,0-13 1 15</inkml:trace>
  <inkml:trace contextRef="#ctx0" brushRef="#br0" timeOffset="3588.5246">1715 11273 20 0,'0'0'10'0,"0"19"-8"0,0-13 17 0,0-6-17 16,-8 3 0-16,8 3 0 15,0-3 1-15,0 1-3 16,8 2 0-16,-5-3 2 15,4-6 0-15,4-3-1 16,-1 2 1-16,1-2-1 16,6 3 1-16,-6 6-2 15,3-6 1-15,0-3 0 16,0 9 0-16,-3 6 0 16,0 4 0-16,-4 6-1 15,0 9 0-15,-4 3-4 16,-3 1 1-16,-3-1-6 15,-4-3 0-15</inkml:trace>
  <inkml:trace contextRef="#ctx0" brushRef="#br0" timeOffset="3934.6365">1817 11624 22 0,'-4'25'11'0,"-10"-28"-6"0,11 12 12 15,-4 7-17-15,3 6 1 16,-7 3 0-16,4 3 1 16,-3 1-3-16,-1-11 1 0,4-5 0 15,-3 3 1-15,6-4-3 16,-6 1 0-16,2-7-2 16,5-6 0-1,-4 0-1-15,7 6 0 0,0-6 0 16,0 0 0-16,7-6 3 15,-4-3 1-15,8-1 3 16,0 1 1-16,-1 2 1 16,4 1 0-16,0 0 0 15,4 0 1-15,-7-1-1 16,6 1 0-16,-6 3-3 16,-1 3 0-16,1 3-8 15,0 6 1-15</inkml:trace>
  <inkml:trace contextRef="#ctx0" brushRef="#br0" timeOffset="4488.5128">1584 12283 10 0,'-7'0'5'0,"28"-22"1"0,-14 12-1 16,4 1-4-16,-1-1 1 15,1 4 0-15,-1-3 1 16,1-7-4-16,0 3 1 0,-1 7 1 16,-3 3 1-16,4 6-2 15,-11-3 1 1,0 13-1-16,0 12 1 0,0 9 0 16,-4 7 1-16,-3-13 0 15,7 19 1-15,-10 7 0 16,3 2 0-16,3 1 0 15,4-14 1-15,-7-14-1 16,7-1 0-16,0-3-2 16,7-12 1-16,-7-13-1 15,0-19 1-15,4-10-2 16,3-14 0-16,-7 8-3 16,3-12 1-16,4 0-3 15,-7-3 1-15,7 6-2 16,-3 13 0-16,-4-1 0 15,0 7 1-15,0 3 2 16,0 10 0-16,0-1 3 16,0 13 0-16,0 6 1 15,-4 13 1-15,4 9 1 0,0 7 0 16,0-10 0 0,0 13 0-16,0 9-1 0,0 0 0 15,0 3-1-15,0-3 1 16,0-9-2-16,0-7 0 15,4-9-4-15,-4-6 0 16,7-13-2-16,-4-10 0 16</inkml:trace>
  <inkml:trace contextRef="#ctx0" brushRef="#br0" timeOffset="4715.3582">1824 12232 19 0,'21'-40'9'0,"7"52"-5"0,-17-15 16 0,-1 6-18 15,-6-12 0-15,7 9 2 16,3 3 1-16,-4 6-6 16,-10 13 1-16,0 3 3 15,0 10 1-15,0-16-2 16,-10 12 1-16,3 19-2 16,0 3 1-16,-8 4-1 15,-2-1 0-15,6-18-4 16,-6-4 1-16,2-8-8 15,5-17 0-15</inkml:trace>
  <inkml:trace contextRef="#ctx0" brushRef="#br0" timeOffset="4883.103">1753 12399 22 0,'11'-7'11'0,"14"7"-2"0,-15 3 11 15,4 4-17-15,0-4 1 16,4 3 1-16,3 13 0 15,11 19-7-15,3 15 1 16,8-6 0-16,-1-9 1 16,4 2-9-16,7 1 0 15</inkml:trace>
  <inkml:trace contextRef="#ctx0" brushRef="#br0" timeOffset="8419.8814">4657 7199 22 0,'-11'7'11'0,"22"-14"-6"16,-4 4 11-16,0-3-12 0,7-7 1 15,4 7 1 1,-1-16 1-16,4-22-9 15,0-9 0-15,1 9 5 0,-1-9 1 16,-4-7-2-16,-2-6 0 16,-5 16-2-16,-6-16 1 15,-8 4-1-15,-6-1 1 16,-5 3-1-16,-6 13 1 16,0 25-1-16,3 25 0 15,-3 29-1-15,0-4 1 16,7 25-1-16,0 13 1 15,3-3 0-15,4 15 0 16,7 10 1-16,0-28 0 0,4-7 0 16,10 0 0-16,-3-2 0 15,6-8 0 1,4-5-5-16,4-10 0 0,3-9-7 16,0-10 1-16</inkml:trace>
  <inkml:trace contextRef="#ctx0" brushRef="#br0" timeOffset="8711.2267">4995 7184 36 0,'0'3'18'0,"4"22"-17"16,-1-22 26-16,4-3-25 16,0-3 0-16,8-6 0 15,-5-4 1-15,-3 13-4 16,4-13 0-16,-1-5 3 15,1-11 0-15,-7 1 0 0,-4 6 1 16,-4 10-1-16,4-1 1 16,-11 16-1-16,1 4 1 15,-1 11-1-15,4-8 1 16,-3 2-6-16,-1 1 0 16,4-1-5-16,3 4 0 15,4-6-6-15,7-1 1 31</inkml:trace>
  <inkml:trace contextRef="#ctx0" brushRef="#br0" timeOffset="9007.5123">5080 7196 24 0,'-11'28'12'0,"11"20"-3"0,4-39 13 0,3 0-21 15,-3 1 1-15,3-7 0 16,3-6 1-16,4-7-4 15,4-5 0-15,0-4 2 16,3-3 1-16,7 0-2 16,-3 6 1-16,-1 13-1 15,-3 3 0-15,-3-6 1 16,3 6 0-16,-10 6 1 16,3 4 1-16,-3 2 1 15,-1 1 0-15,4-1 0 16,0-2 1-16,4-7-2 15,0-6 1-15,3-10-3 16,0-3 1-16,0 10-11 0,4-22 1 16,7 0-6-16,-11-19 0 15</inkml:trace>
  <inkml:trace contextRef="#ctx0" brushRef="#br0" timeOffset="10030.8924">6096 6867 21 0,'-11'-9'10'0,"22"27"-5"0,-11-24 11 0,4 22-14 16,3 15 0-16,-4 10 2 15,1 0 1-15,-1 6-6 16,1 9 0-16,-1 10 3 15,1-16 1-15,-4 10-1 16,0 6 0-16,0-7-2 16,0-5 1-16,0-17-5 15,0-18 1-15,0-19-6 16,0-13 0-16</inkml:trace>
  <inkml:trace contextRef="#ctx0" brushRef="#br0" timeOffset="10228.4116">6096 7102 13 0,'7'-81'6'0,"14"46"7"0,-14 29 2 16,4 0-13-16,3 12 1 16,-3 0 3-1,-1 10 0-15,1 0-6 16,-4 15 0-16,0-3 4 0,-4-12 1 16,-3 3-1-16,0-1 0 15,-3 4-3-15,-1-3 1 16,1-3-6-16,-1-4 0 15,1-8-7-15,3-4 1 16</inkml:trace>
  <inkml:trace contextRef="#ctx0" brushRef="#br0" timeOffset="10447.2882">6304 7134 23 0,'4'15'11'0,"13"-68"-7"0,-6 37 12 0,-1-3-14 15,1-6 0-15,-4-3 2 16,-3-3 0-16,-1 6-5 16,-3 3 1-16,-7 12 2 15,0 4 1-15,-4 0-2 16,1-7 1-16,-1 7-2 16,-3 3 0-16,4 6-5 15,-1 6 0-15,4 4-4 16,3-1 0-16</inkml:trace>
  <inkml:trace contextRef="#ctx0" brushRef="#br0" timeOffset="10796.6715">6301 7014 24 0,'-11'44'12'0,"15"-3"-12"0,-4-35 17 16,3 4-17-16,4-1 1 15,7-3 1-15,0-6 0 0,4-6-3 16,0-6 1 0,3-7 1-16,4-6 0 15,-4-10 0-15,0 1 0 0,-4-1-1 16,-2 7 1-16,-1 9-1 16,-4 7 0-16,1-1 0 15,-1 4 1 1,-2 15 0-16,-1 7 0 0,-4-4 0 15,4 3 0-15,0 1 0 16,0 0 0-16,4-7-1 16,-4 0 1-16,3-3-3 15,-2-9 1-15,-1 0-4 16,0-13 1-16,0 0-5 16,0 0 1-16</inkml:trace>
  <inkml:trace contextRef="#ctx0" brushRef="#br0" timeOffset="11079.6615">6678 6836 22 0,'0'-13'11'0,"0"19"-8"0,4 4 16 16,-4-7-18-16,0 3 0 15,0-6 1-15,0 0 0 16,0-6-3-16,0 3 0 16,-4 3 2-16,1 3 0 15,-1 6-1-15,1-18 1 16,-5 21 0-16,1 7 0 15,4 6 1-15,-1 0 0 16,1 1 0-16,3-1 0 16,0-3 0-16,3-4 1 15,1-8-2-15,-1-4 0 16,4-3-1-16,1-12 1 16,-1-10-5-16,3-9 1 15,1 0-5-15,-1 12 1 0,-3-3-3 16,4 0 0-16</inkml:trace>
  <inkml:trace contextRef="#ctx0" brushRef="#br0" timeOffset="11334.0123">6749 6892 24 0,'-4'16'12'0,"1"31"-7"16,3-35 21-16,0 10-23 16,0-3 0-16,0 0 3 15,0-3 1-15,0-4-7 16,3-6 0-16,-3-6 5 15,7-6 1-15,0-6-2 16,0-13 1-16,4-10-2 16,-1 1 0-16,1 15-1 15,3 0 0-15,0-6-1 0,0 3 0 16,4-3-1 0,0 3 1-16,3 0-5 0,0 3 0 15,-3 3-6 1,-1-2 0-16,1 5-5 0,-4 4 0 15</inkml:trace>
  <inkml:trace contextRef="#ctx0" brushRef="#br0" timeOffset="12147.244">7207 6318 19 0,'0'-6'9'0,"4"-7"-7"0,-4 20 9 0,0-7-10 16,0 0 1-16,0 9 0 16,0 10 0-16,0 6-3 15,0 3 1-15,-4 0 2 16,1 1 0-16,-1-4-1 15,1 3 0-15,-1 0 0 16,4-12 1-16,0 6-1 16,0 0 1-16,0 3-1 15,4 0 1-15,-1 3-1 16,1 4 1-16,-1-1 0 0,4-3 1 16,-3-12-1-1,3 6 1-15,0 0-1 16,0 3 0-16,0 3 0 0,0 0 0 15,-3-6 0-15,-1 3 0 16,1-3-5-16,-1-3 1 16,1-10-9-16,-1-2 1 15,4-10-1-15,-3-16 0 16</inkml:trace>
  <inkml:trace contextRef="#ctx0" brushRef="#br0" timeOffset="12729.0877">7415 6312 30 0,'-10'0'15'0,"-8"91"-21"16,15-72 30-16,-4 9-23 16,0 6 1-16,-1-5-1 15,1-11 0-15,0 1-2 16,4 0 0-16,-1-6 2 15,4-4 0-15,4-15-2 16,-1-10 1-16,4-3-1 16,4-15 1-16,0-1-1 15,3-5 1-15,14 2-1 0,-3 16 0 16,-1 0 0 0,-3 3 1-16,1 0 0 0,-1 4 0 15,-4 2 0-15,1 4 1 16,-7 9-1-16,-4 3 0 15,0-6-2 1,-11 12 1-16,-3 10-1 0,-3 12 0 16,-8 1-1-16,-3-1 1 15,-4 10 1-15,4-7 0 16,3-2 2-16,4-7 0 16,4 3 0-16,3-9 1 15,3-7-1-15,8-2 1 16,10-7 0-16,3 3 1 0,4 0-1 15,4-2 0-15,0-4 1 16,0 6 0-16,-4-3 0 16,0 3 1-16,-3 1-1 15,-8 2 0-15,1 3 0 16,-4 4 0-16,-7 3-1 16,-4 3 0-16,1 0-1 15,-8-6 1-15,-3-1-4 16,-7 1 1-16,-4-4-6 15,-7-2 1-15,4-7-6 16,0 3 0-16</inkml:trace>
  <inkml:trace contextRef="#ctx0" brushRef="#br0" timeOffset="12898.539">7380 6751 27 0,'11'3'13'0,"17"16"-6"0,-14-13 18 15,4 4-22-15,-1-1 0 16,4 0 1-16,1 10 0 15,2 6-6-15,5 4 1 16,-1-1 0-16,4-6 1 16,-4 0-8-16,0-7 1 15,0-5-4-15,0-10 1 16</inkml:trace>
  <inkml:trace contextRef="#ctx0" brushRef="#br0" timeOffset="13332.195">8135 6240 36 0,'-14'-6'18'0,"-4"2"-20"0,11 4 34 0,0 7-31 15,-7 2 1-15,-4 1 1 16,-3 5 0-16,0 17-4 15,-7 8 0-15,0 11 2 16,-4 2 0-16,0-9-5 16,7-13 1-16,4-9-4 15,4 6 0-15,3-9-3 16,7-10 0-16,3-5-1 16,4-4 0-16,4-4 4 0,3 1 0 15,0 0 7 1,3 3 0-16,1 6 5 0,-1 4 1 15,-3-4 2 1,0 7 0-16,1 9 1 0,-5 6 0 16,4 0-4-1,-3 7 1-15,-1 2-3 0,-3 10 1 16,0 10-3-16,0-4 1 16,-3-6-4-16,3-12 0 15,0-7-7-15,3-9 0 0,1-16-2 16,3-16 1-16</inkml:trace>
  <inkml:trace contextRef="#ctx0" brushRef="#br0" timeOffset="13544.1573">8079 6550 29 0,'-4'-15'14'0,"32"-1"-14"15,-14 7 27-15,1-4-26 16,2 7 1-16,1-1 1 15,3-2 0-15,-3 0-4 16,-1 2 0-16,1-2 3 16,0-7 0-16,-1 7-4 15,-3-4 0-15,0-5-4 16,-3-4 0-16,-4 9-5 16,-3-3 1-16</inkml:trace>
  <inkml:trace contextRef="#ctx0" brushRef="#br0" timeOffset="14607.1895">8251 6409 21 0,'-28'38'10'0,"21"25"-7"0,4-54 15 16,-1 7-18-16,1 6 1 15,-1-4 0-15,1-8 1 16,3 5-3-16,-4-5 1 16,4-4 1-16,4 0 0 15,-1-2-1-15,4 2 0 16,4-9-2-16,-4-7 0 15,0-5-4-15,3-4 1 0,1-3-2 16,-4-6 0-16,0 6 0 16,0 6 1-1,-3 3 3-15,-1 1 1 0,1 9 4 16,-4 3 1-16,0 6 2 16,0 7 0-16,-4-1 0 15,4 4 0-15,0 3-2 16,-3 3 0-16,-1-4-2 15,-3-2 0-15,0 0-1 16,-4-1 0-16,1 1 0 16,-1 0 0-16,-3-1 0 15,4-2 0-15,3-4 0 16,0 1 0-16,3-4 1 16,4-6 0-16,0 0 0 15,7-6 1-15,7-4 0 0,0-2 0 16,0 6 0-16,-3-4 0 15,3-5-1 1,0-4 0-16,0 3-1 16,-3-3 1-16,-1 4-1 0,-3 5 0 15,1 7 0-15,-8 6 0 16,0 7-1-16,-4 2 1 16,-3-3-2-16,0 4 1 15,0 6-1-15,-7 3 1 16,0 0-1-16,0 0 1 15,-1 0 0-15,1 0 1 16,0-7 0-16,0 4 1 16,4 3-1-16,2 3 1 0,1 10 0 15,7-4 0-15,0 3 0 16,-3 1 1-16,3 3 0 16,0 2 0-16,0-5 0 15,0-10 1-15,3 0-1 16,-3 0 0-16,0-6 0 15,0-3 0-15,0-4-1 16,0-6 1-16,0-6-2 16,4 0 1-16,7-9-1 15,-1-10 1-15,4-6-1 16,0-13 1-16,0-2-1 16,1-4 0-16,-1 3-1 15,0 10 1-15,3 2 0 0,1 1 0 16,0 3 0-1,-1 9 0-15,-3 1 0 0,1 9 1 16,-5 6-1 0,4-4 1-16,-7 8-1 0,-3 11 1 15,-4 7-1-15,-4 3 1 16,1 0-1-16,-4 7 1 16,-4-7-1-16,4-3 0 15,0 0 0-15,0-10 0 16,-4-12-1-16,4-9 0 15,-3-7-1-15,3-9 1 16,0-3 0-16,3 0 0 16,1 9 0-16,-1 3 1 0,0 0 1 15,4 10 0-15,0 6 1 16,0 13 1-16,0 9 1 16,0 3 1-16,-3 9-1 15,-1 16 0-15,1-15-1 16,-1-1 1-16,1 4-8 15,-1 6 0-15,4 0-9 16,0 3 0-16</inkml:trace>
  <inkml:trace contextRef="#ctx0" brushRef="#br0" timeOffset="20822.6949">15483 6757 26 0,'0'-22'13'0,"18"-12"-10"15,-11 24 13-15,4 1-14 16,3 0 1-16,3-1 1 16,1 1 1-16,0-1-7 15,3 4 1-15,0-3 4 16,4 2 0-16,-8 4-1 15,1 0 0-15,-11 9-1 16,-10 1 1-16,-4 2-1 16,-4 7 1-16,-3 6-2 15,-4 3 1 1,-7 3-1-16,4-6 0 16,4-6-1-16,6-4 0 15,1-2 0-15,6-4 0 16,0-3 0-16,4-3 0 0,0 0 1 15,0 0 0-15,4 3 0 16,0 3 1-16,-4 1 1 16,0-4 1-16,0 3 0 15,0 4 1-15,0 11 0 16,0 5 1-16,0-1-2 16,0 0 1-1,0 3-1-15,0 0 0 0,0 4-2 16,0-4 0-16,0 0-1 15,0-3 1-15,0-3 0 16,-4-3 0-16,0-3-1 16,1-7 1-16,-1 0-4 15,1-2 1-15,3-1-4 16,0-6 0-16,3-10-4 16,4-5 0-16,1-17-4 15,2-2 1-15,4-10 0 16,0-3 1-16</inkml:trace>
  <inkml:trace contextRef="#ctx0" brushRef="#br0" timeOffset="21166.6445">15801 6710 27 0,'11'-12'13'0,"-1"12"-6"0,-10 0 26 16,0 0-29-16,0 3 0 16,0 3 3-16,-3 3 1 15,3 1-10-15,0-1 1 16,3-2 6-16,1-1 0 15,3-3-2-15,3-3 0 16,1-3-2-16,3-3 1 0,4-4-2 16,-4-2 1-1,0-1-1-15,3 1 1 0,-2-1-1 16,-5 4 0-16,1-4-1 16,-1 7 0-16,1 0 0 15,-4 2 1-15,0 8-1 16,0-1 1-16,0-3-1 15,-3 3 1-15,-1 0 0 16,1 0 1-16,-1 0-2 16,1 0 0-16,-1 4-4 15,1-1 1-15,-4 3-6 16,-4 7 1-16,1 0-6 16,-4 9 1-16</inkml:trace>
  <inkml:trace contextRef="#ctx0" brushRef="#br0" timeOffset="21693.2919">15797 6980 30 0,'-3'22'15'0,"10"-35"-12"0,0 10 24 15,4 0-26-15,-1-3 1 16,4-4 1-16,4 1 1 16,0-10-5-16,-1-6 1 15,1 13 2-15,-1-4 1 16,-6 0-2-16,0 0 0 15,-4-5-1-15,0 5 1 16,-4 3-1-16,-3 4 0 16,0 9-1-16,-3 6 1 15,-4 0-1-15,-4 7 1 16,1 6 0-16,2 12 0 0,-2-3 0 16,3 1 0-1,3-7 1-15,1 6 0 0,-1-3 1 16,4-6 0-16,4-4 0 15,-1-2 1-15,4-4-1 16,4-6 1-16,0-6-2 16,-1-3 1-16,1-7-2 15,-4 1 1-15,0-7-1 16,0 0 0-16,0 4 0 16,-4-1 0-16,1 10 0 15,-1-1 0-15,-3 7-1 16,0 4 1-16,4 5 0 15,0-3 0-15,-4 4 0 16,3 2 0-16,1-2 0 16,-1-1 0-16,4-3 0 15,0 1 0-15,0-4-2 16,0 0 1-16,4-6-5 0,0-4 0 16,3 1-6-16,0-10 1 15,3 4-3-15,-3-13 1 16</inkml:trace>
  <inkml:trace contextRef="#ctx0" brushRef="#br0" timeOffset="22082.3944">16411 6669 39 0,'7'4'19'0,"-10"18"-23"0,3-16 38 0,-4 6-33 15,4 7 1-15,-3 3 3 16,-1-6 0-16,-3 3-6 15,-3 3 0-15,-1 6 4 16,0 0 0-16,4-6-1 16,-3-9 1-16,3-4-2 15,0-9 1-15,0-16-2 16,3 7 1-16,4-10-1 16,0-9 1-16,4-4-1 15,3 1 0-15,3 3-1 16,4-4 1-16,0 7-1 15,1 0 1-15,-1 10-1 16,0 5 1-16,7 1 0 16,-3 9 0-16,-4 3-1 15,0 0 1-15,-4 10 0 16,1 5 1-16,-4 4 0 0,0 3 0 16,-3-6-3-16,3 6 1 15,-4 10-10-15,4 6 1 16,0 18-5-16,-7-9 1 15</inkml:trace>
  <inkml:trace contextRef="#ctx0" brushRef="#br0" timeOffset="28689.5689">6735 12844 22 0,'-8'3'11'0,"5"-3"-4"0,3 0 11 16,0 0-15 0,3-6 1-16,1-1 2 15,3-2 1-15,4-4-8 0,3-2 1 16,3-1 6 0,1 4 1-16,14 5-2 15,0 1 1-15,3-3-2 16,7-1 1-16,-3-5-2 0,0-11 1 15,-4 1-2-15,-7-3 0 16,-3-6-1-16,-4-4 1 16,0 7-3-16,-3 15 0 15,-4-6-5-15,0 6 0 16,-3 1-4-16,-4-1 0 0,-4 0-5 16,1-2 1-16,-4-1 0 15,0 0 0 1</inkml:trace>
  <inkml:trace contextRef="#ctx0" brushRef="#br0" timeOffset="28960.965">7207 12298 26 0,'-3'0'13'0,"13"0"-11"0,-6-3 26 0,3 0-26 15,3 0 0-15,1 0 2 16,3 0 0-16,4-4-5 16,-1 1 1-16,1 3 2 15,0 0 1-15,-1 0-1 16,1 3 1-16,-4 0-1 15,-3 3 1-15,-4 3-1 16,3 7 0-16,-6 2 0 16,-4 4 1-16,-4 3-2 15,-6 0 1-15,3-13-1 16,-4 10 1-16,1 3-3 0,-1 0 0 16,4 0-4-1,0-6 1-15,0-4-5 16,7-2 1-16,0-10-6 0,7-13 0 15</inkml:trace>
  <inkml:trace contextRef="#ctx0" brushRef="#br0" timeOffset="29336.8355">7934 11787 22 0,'4'0'11'0,"-4"3"-4"16,0 0 13-16,0 4-16 15,-4 2 1-15,0 4 2 16,-3-7 0-16,-3 6-9 16,-4 10 1-16,-4 7 6 0,0 18 0 15,-3 9-2 1,0-12 0-16,0 0-2 16,3-3 0-16,-3-1-4 15,0-5 0-15,7-7-6 16,0-9 0-16,7-7-4 15,7-12 0-15</inkml:trace>
  <inkml:trace contextRef="#ctx0" brushRef="#br0" timeOffset="29564.3734">7796 12019 20 0,'7'0'10'0,"4"28"-2"0,-7-18 13 15,-1 5-18-15,1 14 0 0,-1-7 2 16,1 3 0-16,-1 3-7 15,1 10 1-15,-4-4 3 16,3 4 1 0,1-4-2-16,-1-15 0 0,1-3-2 15,3-1 1-15,0 4-3 16,0-3 0-16,0-7-2 16,0 1 0-16,4-4-5 15,-1-9 0-15</inkml:trace>
  <inkml:trace contextRef="#ctx0" brushRef="#br0" timeOffset="30206.905">8068 11869 30 0,'-32'-4'15'0,"18"4"-11"0,14 0 27 15,7 4-28-15,0 2 0 16,7 0 2-16,-3 4 0 15,3-1-7-15,4 0 1 16,-4 1 4-16,3-7 1 16,5 0-2-16,-5-3 0 15,1-6-5-15,0-7 0 16,-1-2-3-16,-3 11 0 16,0-5-2-16,1-7 0 0,-1-2-1 15,3-8 1-15,1-2 3 16,0 3 0-1,-4 3 3-15,0 0 1 0,0 10 3 16,-4-4 0-16,-2 7 3 16,-1 2 0-16,0 1 0 15,3 3 1-15,-6 3-1 16,3 0 0-16,-4 0-2 16,1 3 1-16,-1 0-3 15,-3 0 1-15,0 0-1 16,0 4 0-16,0 2-1 15,-3 1 1-15,-4 2 0 16,0 4 0-16,0-1-1 16,-7 4 1-16,3 0-1 15,-3-10 0-15,0 13 0 16,0 7 1-16,0 5-1 16,-4 4 1-16,4 3-2 15,-4 2 1-15,4-5-2 0,0-3 1 16,0-4-2-16,3-3 1 15,4 0-1 1,0 4 0-16,0 5 0 0,0-2 1 16,4-1 0-16,-1-12 1 15,-3 13 1-15,0 12 0 16,3 0-1-16,-6 3 0 16,3 6-2-16,0-18 0 15,0 0-3-15,0-4 1 16,-1-6-4-16,8-2 1 0</inkml:trace>
  <inkml:trace contextRef="#ctx0" brushRef="#br0" timeOffset="31002.6049">8230 12113 26 0,'-7'-3'13'0,"14"-3"-10"15,0 3 23-15,0 0-24 0,0 6 1 16,1-10 1 0,2 1 0-16,1-3-5 15,3-4 1-15,0 4 3 0,0-10 0 16,4 0-2-16,-1 0 1 15,1 1-1-15,0 2 1 16,-1 3-2-16,-3 4 1 16,-3 3-1-16,0 6 1 15,-4 9 0-15,-4 0 0 16,-3 10 0-16,-3 0 1 16,-8 9-1-16,0 4 0 15,1-4 0-15,-1-3 0 16,1-6-1-16,3-4 0 0,3 1-1 15,1 3 0 1,3 0 0-16,3 6 0 16,4 0 0-16,4 0 1 0,-4 3 0 15,3 0 0-15,1-12 0 16,0 6 1-16,-4 3-1 16,0 3 1-16,0 4 0 15,0 2 0-15,-4 4 0 16,-3-7 0-16,0-3-1 15,-3-2 1-15,-1-11-2 16,-3 1 0-16,0-13-2 16,-3-9 1-16,-1-10-2 15,0-15 1-15,-3-10-1 16,-3 16 0-16,6-3 1 16,0 6 0-16,4 3 1 15,0 3 1-15,0 4 2 0,0 2 0 16,0 7 1-1,0 6 1-15,0 4 1 16,3-1 1-16,1-12 0 0,3 2 1 16,0 8-1-16,3-1 0 15,5 0-1-15,-1-3 0 16,3-3-1-16,1 3 1 16,3 6-2-16,4-6 0 15,3-3 0-15,-4-7 0 16,5-2-4-16,-1-7 0 15,7-3-5-15,4-3 0 16,3 0-5-16,4 3 1 16,0-6-6-16,3 0 0 0</inkml:trace>
  <inkml:trace contextRef="#ctx0" brushRef="#br0" timeOffset="31679.9018">9052 11655 12 0,'-7'0'6'0,"4"-3"7"0,3 0 0 16,0-3-10-16,0 3 0 16,-4 0 4-16,4-4 0 15,-3 7-8-15,-1 3 1 0,-3 1 5 16,0 5 0-16,-4 10-1 15,1 6 1 1,-4 6-2-16,-4-3 0 16,0 13 0-16,1 3 0 0,-1 3 0 15,1 6 0-15,6-15-1 16,0 0 0-16,4-13-1 16,4-6 1-16,3-7-2 15,0-6 1-15,7-12-1 16,3-10 0-16,5-5 0 15,2-14 1-15,1 10-1 16,-1-3 0-16,5-10-3 16,-1 0 0-16,0 1-1 15,4-1 1-15,-1 7-2 16,1 0 1-16,-4 2 0 16,-3 4 0-16,-4 6 2 15,-3 4 1-15,-4 5 1 16,0 7 1-16,-4 6 0 0,-3 4 1 15,0 5 0-15,-7 7 0 16,4 3 0-16,-1 6 0 16,1 0-2-16,-12-6 1 15,1 10-5-15,0 8 1 16,0 7-4-16,0 7 0 16,-4-4-5-16,4-3 1 15</inkml:trace>
  <inkml:trace contextRef="#ctx0" brushRef="#br0" timeOffset="32054.2075">8901 12295 21 0,'-11'9'10'0,"11"-5"-6"0,0-4 14 0,4-7-16 15,3-2 0-15,7-7 1 16,0-3 1-16,3-2-5 16,1-8 0-16,3 1 3 15,0-6 0-15,4 2-1 16,0-2 1-16,-4 5-2 15,-3 4 0-15,-4 13 0 16,-4 9 0-16,-3 12-1 16,-10 13 1-16,-8 9-1 15,1-2 0-15,-1 5 2 16,0 1 1-16,4-4 1 16,0 4 0-16,4-7 1 15,3-6 0-15,0-4 2 16,0-2 0-16,0-3-2 15,0-4 1-15,3-3-2 16,1-2 1-16,-4-4-1 16,0-7 0-16,0-2-3 0,0-4 0 15,-4-2-6-15,1-4 1 16,-4 3-8-16,-4-3 1 16,1-6-3-16,-4-9 0 15</inkml:trace>
  <inkml:trace contextRef="#ctx0" brushRef="#br0" timeOffset="32251.3935">8777 11762 34 0,'-10'9'17'0,"6"-2"-18"0,8-4 31 0,-4 0-30 16,3 0 1-16,1 3-1 15,3 1 1-15,0-1-2 16,0 3 0-16,0 1-3 15,0-1 0-15,0 1-4 16,0-7 0-16,-4 6-3 16,1 4 1-16</inkml:trace>
  <inkml:trace contextRef="#ctx0" brushRef="#br0" timeOffset="32834.5789">8784 12063 20 0,'-21'13'10'0,"10"9"-7"15,11-16 17-15,0 0-19 16,4 3 0-16,3 4 1 15,0 0 1-15,4-4-3 16,-1 4 1-16,1-4 1 16,-1-6 1-16,1 0-1 0,0 3 1 15,-4 1 0-15,0-1 0 16,0 7-2 0,-4-4 1-16,-3 0-1 0,0 4 1 15,-3-1-1-15,-1 1 0 16,1 0 0-16,-1-1 0 15,1-3 0-15,-4 1 0 16,-1-4 0-16,5 0 1 16,-1-2-2-16,4-1 1 15,-3 0 0-15,3 0 0 16,0-3-1-16,0 0 0 0,0 0 0 16,3 0 1-1,1 3 0-15,-1 0 0 0,1 0 0 16,-4 4 0-16,0-1 0 15,0 0 0-15,0 4 0 16,0 2 0-16,0-2 0 16,0 2 1-16,0-15 0 15,-4 12 0-15,4-2 1 16,0 5 0-16,0 7 0 16,0-6 1-16,0 2 0 15,4 1 0-15,3 0-1 16,0-10 1-16,4-3 0 15,6-6 0-15,5-3-1 16,-1-4 1-16,7-9-2 16,7 4 1-16,15 5-1 0,10-2 0 15,0-4-1-15,-8-3 1 16,-2 0-4-16,-1-3 1 16,1-6-8-16,-1 0 1 15,0 6-10-15,4 3 1 16,0-9-4-16,-7-6 0 15</inkml:trace>
  <inkml:trace contextRef="#ctx0" brushRef="#br0" timeOffset="33657.8923">4981 9106 21 0,'-10'-3'10'0,"13"-10"-4"15,4 7 11-15,-3 0-14 16,3-4 1-16,3 1 2 15,4 0 0-15,4-4-7 16,7 0 0-16,7 1 6 16,-8 2 0-16,12 4-2 0,-1 0 0 15,4 6 0 1,3 3 0-16,0 0-1 16,1 3 1-16,-8 4-1 0,0 2 0 15,-10 1 0-15,-4 0 1 16,-3-1-1-16,-4-9 0 15,-4-6-1-15,1 3 1 16,-4 3-1-16,-3-3 1 16,-4 6-5-16,0 4 0 15,-4-4-6-15,-7-6 1 16,4 3-7-16,0-6 0 16</inkml:trace>
  <inkml:trace contextRef="#ctx0" brushRef="#br0" timeOffset="34093.9794">5154 8846 27 0,'4'-16'13'0,"-1"16"-4"0,-3 0 17 16,0 0-23-16,0 0 1 16,0 3 2-16,-3 3 1 15,-4 1-8-15,0 2 0 16,-4 4 5-16,-3 2 1 16,-4 7-2-16,1 0 0 15,-1 3-1-15,0 0 0 16,4-3-1-16,0-9 1 15,3-1-1-15,4-5 1 16,0 8 0-16,4-2 0 16,3 3 0-16,3-4 0 15,4-2-1-15,7 2 1 0,1-2-1 16,2-1 1 0,4-3-2-16,1-3 0 15,-1-6-7-15,0 3 0 0,0-3-7 16,7 3 0-16,1-9-3 15,-8-7 0-15</inkml:trace>
  <inkml:trace contextRef="#ctx0" brushRef="#br0" timeOffset="34603.7115">4212 8642 27 0,'-3'9'13'0,"20"-21"-6"0,-10 9 21 0,7-10-25 16,4 4 0-16,3-4 2 16,7-3 0-16,-3 4-7 15,0 6 1-15,0-4 4 16,3 1 0-16,-4-1-1 16,1-2 0-16,0-1-2 15,-4-2 1-15,0-1-4 16,0 0 0-16,-3 1-4 15,3-1 0-15,-10-3-6 16,-1 3 0-16</inkml:trace>
  <inkml:trace contextRef="#ctx0" brushRef="#br0" timeOffset="34770.8275">4551 8341 22 0,'-18'16'11'0,"-3"27"-5"0,17-30 14 15,-3 6-17-15,0 6 1 16,0-13 0-16,4 17 1 15,-8 2-7-15,4 3 1 16,4 1 2-16,3 3 0 16,-7-4-5-16,3-3 0 15,1-2-5-15,-1-1 0 16</inkml:trace>
  <inkml:trace contextRef="#ctx0" brushRef="#br0" timeOffset="35252.0989">4322 8880 22 0,'-4'10'11'0,"18"34"-7"0,-10-32 15 0,-1 7-16 15,4 6 0-15,0-6 2 16,4 0 0-16,-11 9-7 16,7 3 1-16,-7 4 4 15,0 2 1-15,3-2-3 16,-3-1 1-16,0-2-1 15,0-4 1-15,0-9-2 16,0-7 1-16,0-6-1 16,4-18 1-16,0-10 0 15,-1-22 0-15,1 6-1 16,10-9 1-16,-11-9 0 0,4-4 0 16,4-5 0-1,-8-8 0-15,4 8 1 16,4 8 0-16,0 7 0 15,-1 9 1-15,1 13-1 0,-1 6 1 16,4 6-1-16,1 13 1 16,2 13-2-16,-6 5 1 15,-1 14 0-15,1 8 0 16,-4 1-1-16,-3 9 1 16,3 0-1-16,-7 3 0 0,0-15-2 15,0 5 1 1,0 7-4-16,0 0 0 15,0-3-5-15,0-3 1 0,0-10-6 16,0-6 1-16,0-6-1 16,0 0 0-16</inkml:trace>
  <inkml:trace contextRef="#ctx0" brushRef="#br0" timeOffset="36031.2667">4424 9103 24 0,'-11'0'12'0,"15"-10"-9"15,3 14 21-15,-4-11-20 16,4 1 0-16,0 6 1 16,4 6 1-16,0-6-8 15,3-3 0-15,0-3 5 0,0-4 1 16,4-2-3 0,-4-4 1-16,0 4-2 15,-4 2 0-15,1 1-2 0,0 3 0 16,-11 6-1-1,0 6 0-15,-7 3-1 0,3 7 0 16,-10-13 0-16,3 13 1 16,-3 6 1-16,4 3 0 15,-1 3 1-15,0 0 1 16,4-6 0-16,0-3 1 16,4 0 0-16,3-13 1 15,0-3 1-15,0-3 0 16,7-6 0-16,3 3 0 15,1-10-1-15,3 1 1 0,0-7-2 16,0-3 1-16,4 3-1 16,-7 7 0-16,-1-1 0 15,-6 7 0-15,3 6-1 16,-7 0 1-16,0 9 0 16,-4 7 0-16,1 6-1 15,-1 3 1-15,-6 3-1 16,-1 10 0-16,-7-4 0 15,4-2 0-15,0-10-1 16,0-4 1-16,3-2 0 16,1-3 0-16,3-4-1 15,7-3 1-15,-7 1-1 16,7-1 1-16,7-16 0 16,-7 1 0-16,7-3-1 15,0-4 1-15,-4 6-1 16,4 1 1-16,-7 9 0 0,0 0 0 15,0 3 0-15,0 10 0 16,0-1 0-16,0-2 0 16,0 2 0-16,0 1 0 15,0 2 1-15,0-2 0 16,4 3 0-16,0-1 0 16,3-2 1-16,3-1 0 15,-6-2-1-15,3-4 1 16,3 0 0-16,-3-6 0 15,4 0-1-15,0-3 1 16,-1-3-1-16,-3-3 0 0,4-1-4 16,-4 1 0-16,0 2-5 15,0 1 0-15,-3 0-6 16,3 3 1-16</inkml:trace>
  <inkml:trace contextRef="#ctx0" brushRef="#br0" timeOffset="39113.4004">4463 9670 21 0,'0'-9'10'0,"10"3"-4"0,-10 6 11 0,0 3-14 16,11-3 1-1,-8 0 1-15,4 0 0 16,4 3-7-16,0-6 1 0,-1 9 4 16,1-6 1-16,-1-3-2 15,1 0 0-15,3-3-2 16,-3-1 0-16,-1 1-4 15,-6 3 1-15,-1 3-7 16,-3 6 0-16</inkml:trace>
  <inkml:trace contextRef="#ctx0" brushRef="#br0" timeOffset="39485.7916">4371 10050 23 0,'-35'44'11'0,"6"12"-7"0,26-43 14 15,-8-10-15-15,-3 0 0 16,7 6 2 0,0 1 0-16,0-10-7 15,3 0 1-15,4 6 4 0,4-9 0 16,3-10-1 0,4-9 0-16,10-6-1 0,4-9 1 15,-1-1-1-15,4-3 0 16,4-6 0-16,0-3 0 15,3-6-1-15,4 2 0 16,0 20 0-16,7 2 1 16,3 4-1-16,0 3 1 15,-3 3-1-15,-10 3 1 0,2 7-1 16,-6 2 1-16,-7 7-1 16,-7 3 1-16,3 3-2 15,-18-6 1 1,4 19-4-16,-7 6 0 0,-10 9-3 15,-8 10 1-15,0 3-6 16,-6-6 0-16</inkml:trace>
  <inkml:trace contextRef="#ctx0" brushRef="#br0" timeOffset="40310.0397">4523 10037 15 0,'-15'3'7'0,"12"7"-1"16,3-7 7-16,0 6-11 15,0 4 0-15,0 3 1 16,0-1 0-16,-4 7-4 16,1-3 0-16,-1-13 3 0,1-3 0 15,3 7-1-15,0-7 1 16,0-3-2 0,0 0 1-16,0 9-1 15,0-9 1-15,7-6-1 0,0-6 0 16,4-4 0-16,-1-9 1 15,4 0-1-15,4 0 1 16,0 6-1-16,-1 0 1 16,1 6 0-16,3-2 0 15,-3-1 0-15,-1 10 1 16,-3 6-1-16,0 0 0 16,-6 0 0-16,-8 9 1 0,0 7-1 15,-8 3 0 1,5 6 0-16,-4 0 0 0,0 0-1 15,3-3 0-15,1-6 0 16,-1-10 0-16,4 0 0 16,0 0 0-16,0-2 0 15,0 5 0-15,4-6 0 16,-1-6 1-16,4-10-2 16,4-5 1-16,3-7-2 15,0-1 0-15,0 5-1 16,4-5 0-16,-8 8-1 15,-2 2 0-15,-1 0 1 16,-4 7 0-16,1 3 1 16,-8 6 1-16,1 0 1 15,-4 3 1-15,-1 3 0 16,-2 7 0-16,-1 2 0 16,-6 4 1-16,3 3-1 0,-1 0 1 15,1 3-1 1,-3-9 1-16,-1 12-2 0,4-3 1 15,-11 0-2-15,4 0 0 16,7 7-2-16,-7-7 0 16,3-7-2-16,1-5 0 15,2 0 0-15,1-4 1 16,4-3 2-16,6-3 1 16,-6 0 3-16,10-9 0 0,0-6 3 15,0-4 1 1,10-12 1-16,1 12 0 15,6-3-1-15,8-3 0 0,0-6-2 16,7-3 1-16,3-4-3 16,4 1 1-16,-1 2-1 15,1 1 0-15,0 0-4 16,0 2 1-16,-11 1-5 16,-3 9 0-16,-8 7-5 15,1 6 0-15</inkml:trace>
  <inkml:trace contextRef="#ctx0" brushRef="#br0" timeOffset="40851.332">4653 10222 20 0,'-10'44'10'0,"-12"19"-7"16,19-47 12-16,-1 9-14 0,1 9 0 15,-4-6 1-15,0-6 1 16,3 0-3-16,4-3 0 15,-7 0 2-15,4-3 1 16,3-4-1-16,-7 1 0 16,3-4-1-16,4-3 1 15,-7-2-1-15,7-8 1 16,0-5-1-16,0 9 0 0,7-13-1 16,4-9 1-1,-1-6 0-15,1-6 1 0,3-10-1 16,4 6 0-16,6-3 0 15,1 7 1-15,3 6-1 16,-7 15 0-16,7-2-1 16,-13-1 1-16,-1 6 0 15,-4 1 0-15,1 9 0 16,-11 9 0-16,-11 7 0 16,1 9 0-16,-8 7 0 15,-3-4 0-15,3 3-1 16,1 4 1-16,3-7-1 15,-8-3 0-15,5-6-1 16,-1 0 1-16,4-4 0 16,0 1 1-16,3-4-1 15,1 1 1-15,6 0 0 16,-6-1 0-16,10 1 0 0,-7-1 1 16,7 1-1-1,0-1 1-15,7-2-1 16,-7 2 0-16,3-2-5 0,4-1 1 15,0 0-10-15,4 1 0 16</inkml:trace>
  <inkml:trace contextRef="#ctx0" brushRef="#br0" timeOffset="45433.461">4092 11110 13 0,'0'0'6'0,"-14"6"4"16,11-3 7-16,-4 7-15 16,3 8 0-16,-7 11 4 15,4 5 0-15,4-6-7 16,-1 19 1-16,4 22 5 15,0-18 0-15,4-4-2 16,-1-4 1-16,4-5-2 16,4-3 0-16,-7-4-1 15,3-6 1-15,3-9-2 16,-6-7 0-16,10-9-5 0,7-6 0 16,0 3-6-16,7-10 1 15</inkml:trace>
  <inkml:trace contextRef="#ctx0" brushRef="#br0" timeOffset="45645.426">4424 11260 24 0,'-11'13'12'0,"-17"18"-2"0,21-31 15 0,-4 10-23 16,-3 15 1-16,0 9 0 15,-3 1 1 1,-1 12-5-16,0-10 0 0,1-5 3 15,2-10 1-15,-2-7-7 16,6-12 1-16,8-9-6 16,3-22 1-16,0-19-3 15,10 12 0-15</inkml:trace>
  <inkml:trace contextRef="#ctx0" brushRef="#br0" timeOffset="45849.7972">4325 11075 27 0,'7'-12'13'0,"7"12"-8"15,-7 3 25-15,-7 0-27 16,11 3 0-16,-11 10 2 0,3 12 1 16,4 13-7-1,1 0 1-15,-1 18 4 16,0 29 0-16,-7-28-2 16,0 2 1-16,0 1-1 15,7-3 0-15,-7-4-4 0,0-9 0 16,3-12-5-16,4-10 0 15,-3-10-7-15,3-11 1 16</inkml:trace>
  <inkml:trace contextRef="#ctx0" brushRef="#br0" timeOffset="46373.8253">4441 11461 29 0,'-3'-9'14'0,"3"15"-9"0,3-3 19 0,1 0-24 16,0 3 0-16,-1 4 1 15,1-4 0-15,3-3-4 16,-4-6 1-16,4-9-2 16,4-7 0-16,-4-6-3 15,0 6 1-15,0-3-1 16,0-6 0-16,4-4 4 16,-8-5 1-16,4 2 4 15,0 4 0-15,0 3 3 16,0 2 1-16,4 5 1 15,0 5 0-15,6 3-2 16,-6 1 0-16,3 5-2 16,0 4 1-16,0-6-2 15,4 3 0-15,-1-1-1 16,-3 4 0-16,-3 6 0 0,0 1 1 16,-8 5-1-16,-3 3 0 15,-7 7-1 1,-3 6 1-16,-1 4-1 0,-7 2 1 15,4-12-2-15,0-7 1 16,0 7 0-16,3 0 0 16,4-3 1-16,4 2 0 15,3 1 1-15,3-6 0 16,4-7 1-16,4 0 0 16,0-6 0-16,-4-6 0 0,10-6-1 15,1 12 1 1,3-10-2-16,0-6 0 0,4-2-5 15,-11-4 1-15,4-3-7 16,-1 3 0-16,-6 0-4 16,-8 3 0-16</inkml:trace>
  <inkml:trace contextRef="#ctx0" brushRef="#br0" timeOffset="46590.1134">4678 11085 37 0,'-14'22'18'0,"7"-10"-16"15,7 1 32-15,-4 6-30 16,1 9 1-16,-1-3 1 16,1 9 1-16,-4 20-9 15,3 11 0-15,-7-11 6 0,1-1 0 16,3 0-3 0,0-2 0-16,3-1-7 15,4-9 1-15,0-10-9 0,0-6 1 16,7-12-2-1,-3-7 0-15</inkml:trace>
  <inkml:trace contextRef="#ctx0" brushRef="#br0" timeOffset="46768.7734">4643 11574 40 0,'0'-13'20'0,"14"32"-21"0,-7-16 39 0,3 0-35 15,8 1 0-15,-4 2 0 16,4 0 1-16,-1-3-5 15,4 0 0 1,-6 0 0-16,9-3 1 0,-10-9-8 16,8 0 0-16,-5-7-6 15,1-6 0-15</inkml:trace>
  <inkml:trace contextRef="#ctx0" brushRef="#br0" timeOffset="47049.6258">4911 10771 30 0,'3'22'15'0,"-3"-31"-7"15,7 9 20-15,-3 0-25 0,6 0 0 16,1-7 3-16,0-2 1 16,3 12-8-1,-4 6 0-15,-3 17 6 0,4 5 0 16,-1 7-1-16,-3 2 0 15,1 4-2-15,-1 6 1 16,-7 10-1-16,0-4 0 16,0-15 0-16,-7 19 0 15,3 9-3-15,-3 0 0 16,0-22-8-16,0-6 0 16,7-1-7-16,-14 1 1 0</inkml:trace>
  <inkml:trace contextRef="#ctx0" brushRef="#br0" timeOffset="54722.5599">8103 12988 22 0,'-10'-9'11'15,"10"9"-5"-15,-4 0 12 0,1 3-15 16,-8 3 1-16,1-9 1 16,-8 19 0-16,0 15-6 15,4 7 0-15,0 12 4 16,3-13 1-16,1 4-1 15,3 6 0-15,3 3-1 16,1 1 0-16,3-8 0 0,0-11 0 16,7-1 0-16,0-3 0 15,7 1 0-15,-3-4 0 16,3-6 0-16,-4-4 1 16,4 1-1-16,0-13 0 15,4 0-7-15,0-12 1 16,-1 6-7-16,1-7 1 15,3 1-4-15,4-10 1 0</inkml:trace>
  <inkml:trace contextRef="#ctx0" brushRef="#br0" timeOffset="54920.3863">8318 13324 23 0,'-3'9'11'0,"-4"-22"-2"15,7 13 16-15,-4-6-22 16,1 9 1-16,-1 4 0 15,-3 5 1-15,0 1-7 16,-3 2 1-16,-4 4 4 16,3-3 0-16,-3 3-4 15,0-7 1-15,3-2-6 16,1-10 1-16,3-10-6 16,7-5 1-16</inkml:trace>
  <inkml:trace contextRef="#ctx0" brushRef="#br0" timeOffset="55158.5588">8311 12907 31 0,'0'-7'15'0,"7"29"-9"0,-3-12 23 16,-4-1-27-16,4 16 0 16,-4 13 2-16,0 15 0 15,-4 0-5-15,0 4 0 16,1 6 3-16,-1-1 0 15,1-18 0-15,-1 16 0 16,1 12-1-16,-1-9 0 16,4-4 0-16,0-9 1 15,0-15-6-15,0-10 0 0,4-6-9 16,-1-13 1-16</inkml:trace>
  <inkml:trace contextRef="#ctx0" brushRef="#br0" timeOffset="55357.7722">8347 13283 34 0,'3'6'17'0,"4"10"-11"15,-7-13 21-15,4 6-26 16,-1 4 0-16,1-1 1 16,-1 1 0-16,1 0-3 15,-1-4 1-15,5 0-3 16,-1-6 1-16,0-6-7 0,7-6 0 15,-4-7-2 1,1 4 0-16</inkml:trace>
  <inkml:trace contextRef="#ctx0" brushRef="#br0" timeOffset="55744.6194">8555 12941 30 0,'10'6'15'0,"-10"13"-13"0,0-13 28 15,0-2-29-15,-3 2 1 0,-1 13 0 16,-3 9 0 0,0 3-3-16,0 4 1 0,0-1 1 15,4-9 0 1,-1-9-1-16,1 0 1 16,3-13-1-16,0-9 0 0,0-16 0 15,7-7 0-15,7 1 0 16,0 0 1-16,0-3-1 15,4-4 1-15,3 1 0 16,0 2 0-16,0 4 0 16,0 3 0-16,0 6 0 15,1 3 0-15,-1 4 0 16,-4 2 0-16,-2 7 0 16,-1 3 1-16,-4 7-1 15,-3 2 1-15,0 4 0 16,-3 2 0-16,-1 4-4 15,-3-6 0-15,-3-1-6 16,-1 13 1-16,-3 0-6 16,4 4 0-16</inkml:trace>
  <inkml:trace contextRef="#ctx0" brushRef="#br0" timeOffset="56090.8175">8615 13038 24 0,'-4'-12'12'0,"18"-16"-10"0,-10 18 15 16,3 4-16-16,4 9 0 16,-4-3 0-16,7 0 0 0,-4-3-2 15,1 0 1 1,-4 3 0-16,0 0 1 0,-3 3-1 16,-4 0 1-1,-4-3-1-15,-3 6 0 0,-4 4 0 16,1 2 1-16,3-2 1 15,-4 2 0-15,4-2 0 16,0-4 1-16,7 3 1 16,0-6 0-16,4 0-1 15,3-3 1-15,0-3-2 16,0-3 1-16,0-6-2 16,0 2 1-16,3-6-3 15,-2 4 0-15,2 3-6 16,-3 2 1-16,-3 7-6 15,-1 0 1-15</inkml:trace>
  <inkml:trace contextRef="#ctx0" brushRef="#br0" timeOffset="56732.1935">8477 13380 22 0,'-17'19'11'0,"6"6"-5"0,11-22 13 15,0 0-17-15,0 0 1 16,0-3 2-16,4-6 0 16,3-3-6-16,3-10 1 0,1 3 4 15,6 4 0 1,5-4-2-16,6-6 1 0,0-3-1 16,0 0 0-16,0 3-1 15,1-3 0-15,-1-3 0 16,0 6 0-16,-7 3-1 15,-3 0 0-15,0 6 0 16,-8 7 1-16,-3 3-1 16,-3 9 1-16,-8 10-3 15,-3 9 1-15,-3-3-3 16,-5 0 0-16,1 3-1 16,-7-3 0-16,4-3-2 15,2 0 1-15,5-7 1 16,3-2 1-16,0-4 1 15,7-3 1-15,0-3 1 16,7-3 0-16,3-7 2 16,5 1 0-16,-1-10 0 0,0 4 1 15,0-4-1 1,0 3 1-16,-3 0-1 0,-1 7 1 16,-10 9-1-16,0 3 0 15,-3 3-1-15,-1 10 1 16,-7-3 0-16,1 2 0 15,-1 1-1-15,1-3 0 16,-1-1 1-16,4-3 0 16,0 1 0-16,4-4 0 15,3-3 0-15,3 0 1 16,-3-3-1-16,0 0 1 16,11-3-1-16,-1-3 0 15,1 3-1-15,-1 0 0 0,4 0-3 16,-6-1 0-16,2 4-4 15,-10 0 0-15,0 0-3 16,0 4 1-16</inkml:trace>
  <inkml:trace contextRef="#ctx0" brushRef="#br0" timeOffset="57020.7902">8618 13465 26 0,'-10'19'13'0,"3"-13"-13"15,7-6 25-15,0 3-23 16,7-3 0-16,0 0 1 15,3-3 0-15,5 0-3 16,-1-4 0-16,3 1 3 16,4 0 1-16,-3 0-1 0,3-1 0 15,-3 4 0 1,-4 3 0-16,0 0 0 16,-3 3 0-16,-4 4 0 0,0 2 0 15,-4 4-1-15,1-4 0 16,-8 0-1-16,1 4 1 15,-4 3-1-15,-4 9 1 16,1 0-4-16,-5-3 0 16,1-7-5-16,-7 1 0 15,-3-7-8-15,-1-2 1 16</inkml:trace>
  <inkml:trace contextRef="#ctx0" brushRef="#br0" timeOffset="57186.5349">8562 13600 36 0,'21'9'18'0,"11"-22"-12"0,-22 13 27 0,5 4-30 16,2 2 1-16,4 0 1 16,1-3 0-16,2 7-7 15,1-7 1-15,-4 0 2 16,0 0 0-16,0-6-8 16,1-6 0-16,-5-4-7 15,4-3 0-15</inkml:trace>
  <inkml:trace contextRef="#ctx0" brushRef="#br0" timeOffset="57454.5105">9130 12828 32 0,'0'0'16'0,"18"0"-9"0,-11 3 21 15,7 10-24-15,3 6 0 32,15 47 6-32,0 9 0 15,-11-3-12-15,-3 9 0 16,-15-2 8-16,1-13 0 16,-8 9-2-16,-10 13 0 15,-11 0-9-15,-10-13 0 16,0 3-11-16,-4-6 1 15</inkml:trace>
  <inkml:trace contextRef="#ctx0" brushRef="#br0" timeOffset="141181.9977">7786 14017 4 0,'-7'25'2'0,"3"9"5"16,4-24 3-16,-3-4-7 15,-1 10 0-15,1 12 1 0,-1 3 1 16,-3 1-6-1,4-7 0-15,-1-3 4 16,0-4 0-16,1-8-1 0,3-7 0 16,0-12-1-16,0-13 0 15,3-10-1-15,5 10 1 16,-1-3-1-16,3-3 1 16,1 0-1-16,-1-4 1 15,4-2 0-15,1 3 0 16,2 2 0-16,1 7 1 0,-4 4 0 15,0 5 0-15,-3 4 0 16,3 9 1 0,-7 12-1-16,-7 7 1 15,-4 6-1-15,1 6 0 16,-8-9-1-16,1 7 0 16,3 2 0-16,-1 0 0 0,1 1 0 15,0-7 0-15,0 0 0 16,4-6 0-16,-1-7 0 15,4-2 1-15,0-7-1 16,0-3 0-16,7-10 0 16,0-5 0-16,0-4 0 15,0-3 0-15,4 9-3 16,-4 1 0-16,4-4-4 16,3 0 1-16,-4-2-6 15,1-8 0-15</inkml:trace>
  <inkml:trace contextRef="#ctx0" brushRef="#br0" timeOffset="141936.4258">8033 13866 26 0,'-7'0'13'0,"17"10"-10"0,-3-17 17 16,4 7-19-16,0-9 1 15,6 3 0-15,1 2 0 16,3-5-3-16,0-4 1 15,4-5 1-15,-8 2 1 16,1 0-3-16,-4-2 0 16,0 2-2-16,-3 0 1 15,-1 0-2-15,-2 1 1 16,-5 2-1-16,-3 1 0 16,-3 5 1-16,-5 11 1 0,-2 2 1 15,-1 0 1-15,1 7 1 16,-4 9 0-16,3 0 1 15,-3 6 0-15,3-3 0 16,-3 0 0-16,4-3 0 16,-1 0 0-16,4 0-2 15,0-3 1-15,3-1 0 16,1-2 0-16,-1 0-2 16,1-4 1-16,3 1-2 15,3-1 1-15,-6 4-2 16,3-3 1-16,0-1-1 15,-4-2 1-15,1-1 0 16,-1-3 0-16,4 1 1 16,0-1 1-16,0-3 1 15,0 0 0-15,7 0 1 16,0-3 1-16,4 0 1 0,0-3 0 16,-1-3-1-16,8-4 1 15,-1-2-1-15,1-4 0 16,0-3-1-16,-4-6 0 15,0 3-2-15,0-3 1 16,-3 0-1-16,-1 0 1 16,-3 3-1-16,-3 6 0 0,-1 4-1 15,-3 12 1-15,0 0-1 16,-3 6 1-16,-1 4-1 16,-3 5 0-16,0 4 1 15,0 9 0-15,0 4 0 16,3-4 0-16,1 10 1 15,3 12 0-15,0 9 0 16,3 4 1-16,-3-7-1 16,0-2 1-16,-3 2-2 15,-1-9 1-15,1-3-1 16,-4-6 1-16,0-10-5 16,0-6 1-16,-4-6-7 15,1-4 0-15</inkml:trace>
  <inkml:trace contextRef="#ctx0" brushRef="#br0" timeOffset="142070.3475">8026 14434 27 0,'0'-19'13'0,"17"-9"-11"0,-10 15 18 15,4-3-20-15,3 1 0 16,7-7 2 0,4-6 0-16,0-1-5 0,3-5 0 15,-3 3-5-15,-1 9 1 16</inkml:trace>
  <inkml:trace contextRef="#ctx0" brushRef="#br0" timeOffset="142624.295">8400 13885 25 0,'0'-3'12'0,"17"0"-9"0,-10 3 16 0,0 0-17 16,4 0 1-16,3 0-1 15,0 0 1-15,7 3-4 16,1 0 1-16,-1 0 2 15,0 3 0-15,-4 1-1 16,1 2 0-16,-7 4 0 16,-4-1 1-16,-7 4-1 15,-4-1 0-15,-6 1 0 16,-4 0 0-16,3 0-1 16,0-4 1-16,1-3-1 15,-1-2 1-15,4-4-1 16,0-3 1-16,4-3-1 15,-1-7 0-15,4 1 0 16,0-7 0-16,4-3-1 16,-1 1 0-16,1-4-2 15,-4 3 0-15,0-3-1 16,0 3 0-16,-4 7-1 16,1-1 0-16,-4 7 1 0,-1-1 0 15,1 7 2 1,0-3 0-16,-3 10 2 0,3-4 1 15,-4 0 1-15,4 3 1 16,0 7 1-16,0 5 0 16,0 8 1-16,0 5 0 15,3-6-2-15,-3 13 1 16,0 12-2-16,-3 6 1 16,3 7-1-16,0-10 0 0,-1 1-1 15,1 2 0-15,0-9-1 16,4-3 1-16,-1-6-4 15,4-7 1-15,4-6-4 16,-1-6 1-16,4-7-7 16,4-5 1-16</inkml:trace>
  <inkml:trace contextRef="#ctx0" brushRef="#br0" timeOffset="143030.7275">8714 13982 35 0,'14'-6'17'0,"-11"12"-16"0,-3-3 30 16,-3 4-30-16,3 5 1 15,-4-2 0 1,4-4 0-16,0 0-3 0,4-3 1 16,-1-3 1-16,4-6 0 15,0 0-1-15,4-7 1 16,0-6-1-1,-1 4 0-15,1-4 0 0,3 3 1 16,0 4-1-16,0-1 0 16,0 7 0-16,0-1 1 15,0 4 0-15,0 6 0 16,-3 10 0-16,3 6 1 16,-7 6-1-16,4 6 1 15,-4 1-1-15,-4 5 1 0,-3 7-2 16,-3 9 1-16,-1 1 0 15,-3-7 0-15,0-3-3 16,0-4 0-16,-3-8-4 16,3-4 1-16,-1-6-7 15,1-6 1-15,0-7-3 16,4-3 0-16</inkml:trace>
  <inkml:trace contextRef="#ctx0" brushRef="#br0" timeOffset="143302.2126">8788 14082 27 0,'14'0'13'0,"7"-25"-12"0,-14 19 24 16,0-3-24-16,0-1 1 15,0 4 0 1,0 0 0-16,-3 3-3 16,-1 6 1-16,-3 0 1 0,0 6 1 15,0 1-2-15,-3 2 1 16,-1-5-1-16,1-4 1 15,-1 0-1-15,1 6 0 16,-1-6 0-16,4-3 0 16,0 0 0-16,0 0 0 15,0 0-3-15,0 0 1 16,0-6-3-16,0 0 0 16,0 0-5-16,0-1 1 15</inkml:trace>
  <inkml:trace contextRef="#ctx0" brushRef="#br0" timeOffset="143541.9423">8675 14255 36 0,'-50'125'18'0,"36"-87"-21"0,14-35 33 0,4 0-29 16,3 0 1-16,3 1 1 16,5-8 1-16,2-2-5 15,-3-6 0-15,4-1 3 16,0-9 0-16,3-6-1 15,-7 3 1-15,0-3-1 16,-3 9 1-16,-8 6-1 16,1 4 1-16,-4 3-1 15,3-1 0-15,-3 7-6 0,7 0 1 16,4-3-9-16,3 0 0 16</inkml:trace>
  <inkml:trace contextRef="#ctx0" brushRef="#br0" timeOffset="143915.6377">9278 13935 37 0,'28'-12'18'0,"4"-4"-16"15,-25 10 25-15,4-7-26 16,-1 4 0-16,4-4 0 16,0-6 0-16,4 4-3 15,-4-4 0-15,4 3-3 16,-4 0 1-16,-3 4-7 16,-4 3 1-16</inkml:trace>
  <inkml:trace contextRef="#ctx0" brushRef="#br0" timeOffset="144097.3391">9327 13913 23 0,'-28'28'11'0,"11"16"-9"0,10-31 13 15,-1 9-15-15,1-7 0 16,0 11 0-16,0 2 1 16,0 3-1-16,4 0 0 15,-1-2-2-15,4-4 1 16,0-3-5-16,0-7 1 15,0-8-2-15,4 5 1 0</inkml:trace>
  <inkml:trace contextRef="#ctx0" brushRef="#br0" timeOffset="144772.8898">9246 14120 25 0,'18'-12'12'0,"21"-10"-13"16,-29 15 26-16,4-2-23 15,1 0 1-15,-1-4 1 16,0 4 0-16,0-1-6 15,0 1 1-15,4 3 3 16,-8-1 1-16,-3 7-2 16,-3 3 0-16,-8 7 0 15,-3 2 0-15,0 1 0 0,-7 3 0 16,-4 9-1 0,-3 6 1-16,0 0-1 15,0 1 1-15,0-7-1 16,3 0 1-16,4-6 0 0,3-10 0 15,1-3-1-15,6-6 1 16,1-3-1-16,6-12 1 16,4-1-2-16,4-12 1 15,0 6-1-15,-1 0 0 16,-3 3-1-16,0 10 1 16,-7 12-1-16,-3 9 0 15,-8 10 0-15,1 6 1 16,-1 10 1-16,-7 3 1 0,1 0 0 15,-4-4 1-15,10-2 1 16,-3-1 0-16,7-6-1 16,3-3 1-1,4-3-1-15,7-6 0 0,4-6-2 16,7-7 0-16,6-6-3 16,4-7 1-16,-3-2-4 15,0-4 0-15,-1-3-2 16,1-6 1-16,-4 0 0 15,-7 3 0-15,4 3 2 16,-11 7 1-16,-3 5 4 16,-8 7 0-16,-3 3 5 15,-3 7 0-15,-5 2 2 16,1 1 1-16,0-1 2 16,4 1 0-16,3 0-1 0,-1-1 1 15,8 1-3-15,8-1 0 16,-1 1-3-16,3-1 1 15,4-2-4-15,4-1 1 16,7 1-7 0,-1-4 1-16,1 3-12 0,0 4 1 15,-8 2-2-15,-10 7 1 16</inkml:trace>
  <inkml:trace contextRef="#ctx0" brushRef="#br0" timeOffset="151990.7065">17653 10053 17 0,'4'-3'8'0,"-4"0"-1"0,0 3 9 15,0 0-14-15,0 3 0 16,-4 6 3-16,-3 4 1 16,-7 2-6-16,-7 7 0 15,-8 10 4-15,-9 9 0 16,-12 6-1-16,4 3 1 16,-7 0-2-16,8-3 0 15,-1-3-2-15,3-3 1 16,5-7-1-16,6-3 1 15,4-5 0-15,6-8 0 0,8-5 0 16,4-4 1-16,3-6 0 16,7-6 1-16,7-6 0 15,7 0 1 1,4-4-2-16,6-6 1 0,4-3-1 16,15-3 0-16,3-3-1 15,3-3 0-15,7-7-1 16,-3 7 0-16,-10 2 0 15,-8 4 1-15,-7 10-2 16,-7 5 1-16,-6 10-2 16,-8 13 1-16,-14 9-2 15,-11 12 1-15,-10 4-1 16,-18 9 0-16,0 0 0 16,-3 0 1-16,10-6 1 15,3-1 0-15,5 4 0 16,10-6 1-16,3-4 0 15,7-8 0-15,4-8 0 16,7-5 1-16,4-10 1 0,6-9 1 16,4-7-1-16,1 4 1 15,9-7-1-15,1-3 1 16,-4 1-1-16,-7 2 0 16,-3 0-1-16,-4 4 0 15,-11 2 0-15,-6 7 0 16,-1 3-1-16,-3 0 1 15,0 3-2-15,0 0 1 16,0 0-4-16,0-3 1 0,3 0-4 16,0-6 0-1,8-3-2-15,-1-7 1 0,4 0 0 16,4-2 0-16,-1-4 3 16,5-10 0-16,-1-2 3 15,0-1 0-15,-4 1 2 16,1-4 1-16,3 10 1 15,-4 9 0-15,1 7 1 16,-4 12 1-16,3 12 0 16,-3 16 1-16,0 7-1 15,0 12 1-15,-3 3-2 16,-1 0 1-16,4 7-2 16,-3 5 0-16,3 4-1 15,0 0 0-15,-4-6-2 16,4-10 1-16,0-6-5 15,0-7 1-15,0 1-5 16,-3-10 0-16,-1-3-2 0,1-6 0 16</inkml:trace>
  <inkml:trace contextRef="#ctx0" brushRef="#br0" timeOffset="152354.0218">17131 11100 28 0,'-11'-9'14'0,"22"0"-10"0,-4-1 27 16,4 4-28-16,3-4 0 15,3-2 1-15,1 2 0 16,3-8-6-16,4 5 1 0,10 1 3 16,-3 2 1-1,0 1-4-15,-1-4 0 16,-2 7-4-16,-8 3 1 0,-4 6-2 16,-10 10 0-16,-14 5-1 15,-14 4 0-15,-4 3 2 16,-3-3 1-16,-3 3 4 15,-1 0 0-15,4-3 4 16,3 0 0-16,4-3 2 16,3-3 1-16,7-4 0 15,4-2 1-15,7-4-2 16,7-3 1-16,8-6-4 16,2-6 1-16,11-7-1 15,11-6 0-15,7 0-6 16,3-9 0-16,8-10-6 15,-8-12 0-15,1-1-5 16,-4-2 1-16</inkml:trace>
  <inkml:trace contextRef="#ctx0" brushRef="#br0" timeOffset="152567.9616">18189 10069 36 0,'-14'3'18'0,"-4"25"-19"0,8-19 32 16,-8 4-29-16,-10 18 0 16,-11 7 0-16,-3 6 1 15,0 9-4-15,3 0 1 0,-4-5-2 16,8-1 1-16,3-7-6 16,8-5 1-1,3-4-6-15,6-6 0 0</inkml:trace>
  <inkml:trace contextRef="#ctx0" brushRef="#br0" timeOffset="152776.5403">17755 10558 29 0,'7'-3'14'0,"22"-13"-7"16,-19 10 22-16,1-4-26 16,3-2 0-16,14-4 2 15,7-3 0-15,4 1-7 16,3-4 1-16,4-7 4 15,-7 4 0-15,-4 0-4 0,-3 0 0 16,-7 6-5 0,-4 7 0-16,-7 5-6 0,-3 11 0 15,-4 11-1 1,-4 13 0-16</inkml:trace>
  <inkml:trace contextRef="#ctx0" brushRef="#br0" timeOffset="152944.554">17914 10658 34 0,'-39'13'17'0,"39"-13"-19"0,0 0 37 16,7-3-33-16,7-1 0 0,4-2 0 16,7-3 1-16,3-4-4 15,0 1 0-15,4-4-1 16,-4 0 1-16,0 7-6 16,-6 0 0-16,-5-1-4 15,-3 7 0-15</inkml:trace>
  <inkml:trace contextRef="#ctx0" brushRef="#br0" timeOffset="153375.696">17847 10878 28 0,'-21'34'14'0,"7"-6"-8"16,10-21 21-16,1-1-26 15,3-3 1-15,0-3 2 16,3-6 0-16,8-7-5 15,-1-2 1-15,8-10 3 16,7-1 1-16,3-2-2 16,7 6 1-16,-3 0-1 0,3 0 0 15,1 4-1 1,-8 2 0-16,-4 3 0 16,-2 7 0-16,-5 0 0 0,-6 6 0 15,-4 12-1 1,-4 1 1-16,-10 9 0 0,-3 6 0 15,-11 0-1-15,-8 4 1 16,-6-4-1-16,0 0 1 16,3-9 0-16,4 0 0 15,0-4 1-15,10-2 0 0,4-7 0 16,3-3 1-16,8 0 0 16,3-3 0-16,7-3 0 15,10-6 0 1,5 3-2-16,6-1 0 0,0 1-7 15,0 0 1-15,4 6-9 16,0 0 0-16,-7 9-4 16,-22-9 1-16</inkml:trace>
  <inkml:trace contextRef="#ctx0" brushRef="#br0" timeOffset="165523.1864">16909 6663 47 0,'0'0'23'0,"45"-9"-21"0,-30-1 23 16,2-2-23-16,1-4 0 15,0 4-3-15,-1-1 0 16,-3 4-5-16,-3 2 1 16,-4 4-3-16,-4 3 1 15,-6 10-6-15,-4 2 0 16</inkml:trace>
  <inkml:trace contextRef="#ctx0" brushRef="#br0" timeOffset="165699.3222">16870 6764 28 0,'-35'40'14'0,"-22"-24"-8"0,50-10 23 0,0 10-27 15,0 3 1-15,3-4 1 16,4-2 0-16,4-7-5 16,7-9 0-16,10-6 4 15,7-1 1-15,0 4-2 16,4-7 1-16,3-5-6 16,0-1 1-16,-3 0-9 15,-4-6 0-15,8-6-2 16,-5-7 1-16</inkml:trace>
  <inkml:trace contextRef="#ctx0" brushRef="#br0" timeOffset="166059.9141">17279 6274 30 0,'-25'10'15'0,"1"-13"-13"0,17 15 27 15,-4 7-27-15,-3 6 1 16,0 3 1-16,3-3 0 15,4-3-5-15,0-3 0 16,7-6 3-16,4-4 0 16,6-6-1-16,4 0 1 15,4-6-2-15,3 0 1 16,7-3-1-16,8 0 1 16,-1 6-1-16,-3 3 0 15,-4 0 1-15,0 6 1 0,-3 4 0 16,-11 9 0-16,-7 9 0 15,-7 0 0 1,-7-2 0-16,-11 2 0 0,-3 4-1 16,0-1 0-16,0 0-1 15,0-12 1-15,-1 0-5 16,1 3 0-16,0-3-5 16,0-6 0-16,3-6-5 15,4-10 0-15</inkml:trace>
  <inkml:trace contextRef="#ctx0" brushRef="#br0" timeOffset="166271.5186">17166 6695 25 0,'-7'-4'12'0,"14"11"0"16,-7-7 16-16,7 3-24 0,0 0 1 15,4 6 4-15,3 1 1 16,0 2-12-16,4 7 1 15,3 0 6-15,7-7 1 16,4 10-5-16,0 0 1 16,3 13-15-16,4-1 0 15,-4-15-2-15,-17-6 1 16</inkml:trace>
  <inkml:trace contextRef="#ctx0" brushRef="#br0" timeOffset="166994.9099">17082 6550 23 0,'3'-37'11'0,"1"37"-3"0,-4 3 11 16,0 3-16-16,-4 13 0 15,-3 9 1-15,-4 0 0 16,1 4-5-16,-1 2 0 15,1 1 1-15,-1-4 0 16,4-6-9-16,7-12 0 16</inkml:trace>
  <inkml:trace contextRef="#ctx0" brushRef="#br0" timeOffset="168190.8163">17776 6290 24 0,'-14'-6'12'0,"28"-26"-5"0,-6 14 13 15,6-4-17-15,3-3 0 16,4 3 1-16,8 0 0 16,-1-3-6-16,0 3 1 15,4-3 3-15,-7 6 1 16,-4 3-2-16,-7 10 1 15,-7 9-1-15,-11 13 0 16,-10 6-1-16,-10 9 1 16,-1 7 1-16,-3-10 0 0,3 12 0 15,4-2 1-15,3 3 0 16,8-10 0-16,3-3-1 16,-1-9 1-16,5-6-1 15,3-10 0-15,0-3-1 16,3-16 0-16,5-3-1 15,-1 1 0-15,3-7-4 16,1-10 0-16,6-3-3 16,-3 1 1-16,4-4-1 15,0-3 0-15,-8 0 1 16,-3 16 0-16,0 9 3 16,-7 7 1-16,-3 12 3 15,-11 9 0-15,3 4 1 16,-3 9 0-16,4 6 1 15,-1 9 0-15,4 1 0 16,0-3 1-16,0 15-2 0,0 6 0 16,3 4-1-16,1 2 1 15,-1-11-2-15,4-4 1 16,-3-3-3-16,3-10 1 16,0-6-3-16,0-3 0 15,0-6-2-15,-4-6 0 16,-3-7-1-16,0-6 0 15,0-6 2-15,0 3 0 16,0-13 3-16,0-3 1 16,3-3 2-16,1-3 1 0,3-3 1 15,0 0 1 1,3 3 0-16,4-1 0 0,0 11-1 16,0 2 0-16,0 7-1 15,1 9 0-15,-5 6 0 16,1 13 0-16,-4 10 0 15,-4-7 0-15,1 6 0 16,-1 4 0-16,-3-1 1 16,0 1 0-16,3-7 0 15,1 0 1-15,3-3 0 16,0-6 0-16,3-3-1 16,1-4 0-16,3-5-1 15,0-7 1-15,0-7-2 16,0-2 0-16,11-4 0 15,-1-2 0-15,5-4-1 16,2 0 1-16,1 0-1 16,-4 7 1-16,0-4-1 0,0 3 0 15,-3-2 0 1,-7 2 1-16,-1 10-3 0,-3-3 1 16,-3 6-5-16,3-6 0 15,-4 2-8-15,12-11 0 16</inkml:trace>
  <inkml:trace contextRef="#ctx0" brushRef="#br0" timeOffset="168791.7956">18214 6074 28 0,'0'-13'14'0,"10"7"-11"16,-2 3 14-16,-1-4-15 15,3 4 1-15,1 3 1 16,3-3 0-16,0 0-5 16,0 3 0-16,-3 3 3 15,-1 7 1-15,-3-1-2 16,-7-3 1-16,-3 4-1 16,-4 5 0-16,-7 4 0 15,0 3 0-15,-4 0 0 16,0 0 0-1,4-3-1 1,4-7 1-16,2-2-1 16,8-4 0-16,4-3 0 0,7-3 0 15,-1 0 0-15,8 0 1 16,-1-3-1-16,1 3 1 16,0 0-1-16,-1 0 1 15,-6 3 0-15,-4 0 1 16,-3 4-1-16,-4 2 1 15,-7 0 0-15,-1 1 0 0,-6 5 0 16,0 1 0 0,-3 6-2-16,-1-6 0 15,0-1-4-15,1-5 1 0,-8-7-4 16,4-6 0-16,3-3-1 16,8-1 1-16,6-2 0 15,4 0 1-15,0-4 3 16,4 4 0-16,3 2 4 15,0 4 0-15,3 0 0 16,4 3 1-16,0 0 1 16,4 0 0-16,-4 0-1 15,4 3 0-15,-4 0-5 16,0 4 0-16,-3 2-4 16,-1 0 0-16</inkml:trace>
  <inkml:trace contextRef="#ctx0" brushRef="#br0" timeOffset="169361.3638">18214 6519 25 0,'-14'16'12'0,"7"-20"-9"0,3 8 18 16,1 2-17-16,-4 6 0 16,-4-5 1-16,-3 5 0 15,0-2-7-15,0 5 1 16,0-5 4-16,7-1 1 15,3 1-3-15,4-4 0 16,7 0-1-16,4-3 1 16,-1 0-1-16,4-3 1 0,0-6-1 15,1-3 1-15,-1-1-1 16,3 4 1 0,-3-3-1-16,-3-1 1 0,-4 4-1 15,0 6 1 1,-7 0 0-16,0 3 0 0,-3-3-1 15,-1 3 1-15,-3-3-1 16,0 3 0-16,0-9 0 16,0 3 1-16,0-3-2 15,0-1 1-15,3-2-1 16,1 6 1-16,3-3 0 16,0 9 0-16,0 6-1 15,0 7 1-15,0 3-1 16,0 3 1-16,0 6 0 15,0 6 0-15,0 1 1 16,-4-4 1-16,4 10 1 0,-3 3 0 16,-8 3 1-1,4 3 0-15,-4-3-1 16,-3-3 1-16,4-6-2 16,-4-7 1-16,3-9-2 0,-3-13 1 15,3-9-2-15,1-9 1 16,3-10-6-16,0-9 1 15,7-13-7-15,10 0 0 16,15-3-5-16,3-3 1 16</inkml:trace>
  <inkml:trace contextRef="#ctx0" brushRef="#br0" timeOffset="169636.7538">18574 6212 29 0,'-18'15'14'0,"32"-8"-10"16,-7-7 20-16,4 0-22 15,3 3 1-15,7-3 0 16,0 0 1-16,0-7-5 15,1-2 0-15,2-4 2 0,-3-2 1 16,1-4-6 0,-1 3 0-16,-4 4-7 15,-2-10 1-15</inkml:trace>
  <inkml:trace contextRef="#ctx0" brushRef="#br0" timeOffset="169976.6131">18697 6061 24 0,'-24'50'12'0,"20"-6"-10"0,4-25 14 0,-4 6-16 16,-3-3 1-16,0 16-1 15,4 2 1 1,-4 4-1-16,0 3 0 0,-4 0 0 16,1 0 1-16,-5-9-1 15,1 0 1-15,-3-7-1 16,-4-3 1-16,-1-6-1 15,1-3 1-15,4-10-1 16,2-2 0-16,5-7 1 16,3-7 1-16,10 1 0 15,11-3 1-15,8-4 0 16,6-2 1-16,4-7-1 16,6-7 1-16,-2 4-2 15,-5-9 0-15,1 2-5 16,0-8 1-16,0 5-5 15,-4 10 0-15,0 0-4 16,-3 0 0-16</inkml:trace>
  <inkml:trace contextRef="#ctx0" brushRef="#br0" timeOffset="170551.0907">18962 6161 28 0,'3'-6'14'0,"-13"9"-8"0,6 0 25 16,-3 4-29-16,-7 5 1 15,0 7 1-15,-7 3 0 16,-4-3-6-16,-3 22 1 15,0 9 3-15,-15 16 1 16,-6-7-2-16,-8 4 0 16,5 0-3-16,6-10 0 15,10-9-4-15,5-7 1 16,9-8-5-16,8-7 1 0,4-10-3 16,3-2 1-16,10-7 2 15,-3-3 1 1,11-7 6-16,6 4 1 0,1 0 5 15,0 3 1-15,-1 0 4 16,-2 3 1-16,-1 7 0 16,-4 2 0-16,1-9-2 15,-4 10 0-15,-4 6-2 16,1 9 1-16,-4-3-4 16,-4 3 1-16,1 1-2 15,-1-8 1-15,1 1-2 16,-1-6 0-16,4-10-1 15,-3-15 0-15,3-7 0 16,3-18 0-16,4 9 0 16,4-7 0-16,7-5-1 15,3-7 1-15,0 6-1 0,0 1 1 16,0-1-1-16,4 7 1 16,0 2 0-16,-1 1 0 15,1 12 0-15,-4 4 1 16,0 6-1-16,-3 15 1 15,-4 4 0-15,-7 5 1 16,0 11-1-16,-7 5 0 16,-3 1-1-16,-4-10 1 15,0 9-4-15,-4-2 1 16,0 5-5-16,1-9 0 16,-1 1-8-16,4-14 1 15</inkml:trace>
  <inkml:trace contextRef="#ctx0" brushRef="#br0" timeOffset="173211.3909">18729 6807 22 0,'-4'4'11'0,"8"-1"-3"0,-4-3 11 15,7 0-15-15,0 0 0 16,4 0 3-16,-1-3 0 16,4-4-9-16,4-2 1 15,0-1 5-15,-1-2 1 16,4-1-2-16,-3 1 0 16,0-1-4-16,-1 4 0 15,-6 6-5-15,0 3 0 16,-8 6-6-16,-6 7 0 15</inkml:trace>
  <inkml:trace contextRef="#ctx0" brushRef="#br0" timeOffset="173402.936">18694 7018 35 0,'-36'28'17'0,"26"-28"-13"0,13 0 29 0,-3 0-29 15,4 3 0-15,6-3 2 16,5-6 0-16,-1-1-8 15,3-5 0-15,1-4 6 16,0 0 0-16,3 4-6 16,0-4 1-16,0 7-7 15,-3-1 0-15,-1 4-7 16,-2 0 1-16</inkml:trace>
  <inkml:trace contextRef="#ctx0" brushRef="#br0" timeOffset="196461.4419">23220 5111 6 0,'-88'19'3'0,"-36"-19"-2"0,89-6 3 15,-7-7-4-15,-1-3 0 16,1-6 1-16,3-3 1 16,7-6-2-16,4-10 1 15,7-6 1-15,7-12 0 16,7-1 0-16,14-6 1 15,53-47-1 1,17 3 1 0,1-2-1-16,10 11 0 0,4 7-1 15,35 6 1-15,-4 10-1 16,8 9 1-16,17 6-2 16,0 13 1-16,-7 9-1 15,-7 22 1-15,1 23-1 16,-12 11 1-16,-21 10-1 15,-14 13 0-15,-21 9 0 16,-10 13 1-16,-18 9-1 16,-11 3 0-16,-14-6 0 15,-17-1 1-15,-19-2-1 16,-20 0 0-16,-4 9 1 16,-7 0 0-16,-7 0-1 15,-7 0 0-15,-7-3-3 0,-18-3 0 16,4-9-3-16,-3 5 0 15</inkml:trace>
  <inkml:trace contextRef="#ctx0" brushRef="#br0" timeOffset="202093.3917">27647 3656 20 0,'-14'3'10'0,"14"-22"-6"0,4 13 10 0,3 6-12 15,3 0 0-15,4 0 3 16,4-3 1-16,0 3-7 15,3 0 0-15,11 3 4 16,-1-3 0-16,-2 3-1 16,-1 3 1-16,-7 1-2 15,-10 2 0-15,-1 0 0 16,-13 4 0-16,-12 3-1 16,-6 3 1-16,0 2-1 15,-4-2 1-15,1 0-1 16,-1-3 0-16,0-4 0 15,8-2 0-15,-1-4 0 0,7 0 0 16,4-3 0-16,4 1 0 16,-1-4-1-16,4 0 1 15,0 0-1-15,4 6 1 16,-4 0 0-16,0 0 1 16,0 10-1-16,-4 0 1 15,-3 9 0-15,0 3 1 16,-3 10-1-16,3 9 1 15,0 0-1-15,0 0 1 16,-1-3-1-16,5 3 0 0,-1-7-1 16,-3-2 1-16,0-10-1 15,0-6 1-15,0-3-1 16,0-3 1-16,0-4-3 16,4-2 0-16,-5-1-3 15,5-3 0-15,-1-6-4 16,1-3 1-16,-4-9-4 15,-7-4 1-15</inkml:trace>
  <inkml:trace contextRef="#ctx0" brushRef="#br0" timeOffset="202346.6962">27432 4208 13 0,'7'-32'6'0,"14"4"2"16,-10 25 7-16,-1-3-13 16,1 0 1-16,-4-1 1 0,4 1 0 15,-4 3-5-15,0 6 0 16,-4 6 5-1,-3 1 0-15,0 9-1 0,-3 3 1 16,-8 3-1-16,-3 0 1 16,0 0-1-16,-4-3 1 15,4 3-2-15,4-9 0 16,3-7-1-16,3-3 1 16,11-6-2-16,7-9 0 15,7-10-4-15,1-9 0 16,2-13-2-16,8-6 0 15,7-6-5-15,0 3 0 16</inkml:trace>
  <inkml:trace contextRef="#ctx0" brushRef="#br0" timeOffset="203024.5358">28046 3756 13 0,'39'-19'6'0,"-15"13"4"0,-17 6 4 0,4 0-13 16,0 6 1-16,-4 1 1 15,0 2 1-15,-4 1-5 16,4 8 1-16,-7-2 2 15,-7-3 1-15,4-1-1 16,-8 4 0-16,1 0-2 16,-5 2 1-16,1-5-1 15,-3-1 1-15,-5-2-1 16,1-4 0-16,4-3-1 16,-1-3 0-16,0-6 1 15,1 0 0-15,6-1 0 16,-3 1 0-16,7 3 0 0,3 0 0 15,1 3-1-15,-1 0 1 16,1 0 0 0,-1 3 0-16,1 6 0 0,-4 7 0 15,3 6 1-15,1 3 0 16,3 13 1-16,-4 3 0 16,1 6 0-16,-1 0 1 15,1 3-1-15,-1-3 1 16,-6-10-2-16,2-2 0 15,-2-10 0-15,-1-3 0 16,1-3-1-16,3-4 1 16,0-2-1-16,0-4 1 15,-1-2-2-15,1-4 1 0,-3 0-2 16,-1-9 0-16,1-10-1 16,-1-3 1-16,4-3-1 15,0 0 0-15,3-3 0 16,4 3 1-16,4 3 1 15,3 4 0-15,0-1 1 16,0 7 0-16,4 6 0 16,-4 3 1-16,7 6 0 15,-14 0 1-15,-4 3 0 16,1 7 1-16,-4 0 0 16,0 9 1-16,-4-3 0 15,1-3 0-15,-1 0-1 16,0-7 1-16,1-3-1 15,3 1 0-15,3-4-1 16,4-6 0-16,7-6-3 0,4-7 0 16,10-9-5-16,14-3 0 15,11-9-7-15,7-4 1 16</inkml:trace>
  <inkml:trace contextRef="#ctx0" brushRef="#br0" timeOffset="203486.6681">28381 3869 29 0,'-32'16'14'0,"15"0"-10"0,10-7 20 0,3 7-23 15,-7 2 0-15,1 11 2 16,-4-4 0-16,0 9-4 15,-4 1 1-15,0-1 2 16,-3-2 0-16,7-7-1 16,0-3 1-16,0-10-2 15,-4-12 1-15,11-3-1 16,0-10 1-16,0-12-1 16,4 0 1-16,3-6-1 15,7-4 0-15,7 1 0 16,3-1 1-16,8 7 0 0,-4 3 1 15,7 3-1 1,4 3 0-16,3 4 1 16,1 5 0-16,-1 7 0 15,0 6 1-15,-3 0-1 0,3 1 1 16,-6 2-1 0,-8 3 1-16,0 7-1 0,-7 3 0 15,0 0-1-15,-3-1 0 16,-1 4-4-16,-3 0 1 15,0-6-7-15,-3 3 1 16,-1 3-7-16,4-3 0 16</inkml:trace>
  <inkml:trace contextRef="#ctx0" brushRef="#br0" timeOffset="206236.5186">28991 11665 24 0,'0'0'12'0,"57"-10"-8"0,-36 7 13 0,4 3-17 16,-1 0 1-16,-3 0 2 15,1 0 0-15,-12 0-3 16,1 3 1-16,-8 1 1 15,-6 2 1-15,-11 0-1 16,-11 3 1-16,-10 1-2 16,-4-1 0-16,4 1-1 15,3-1 1-15,7 1-1 16,4-1 1-16,7 0-1 0,10-2 1 16,8-1-1-16,3 0 1 15,-4 4 0 1,1 2 1-16,-4 10-1 15,-7 9 1-15,-7 4 1 0,0 12 0 16,0-6 0-16,0-1 1 16,-1 4-2-16,5-12 1 15,-1-4-1-15,1-3 0 16,3-3-1-16,0-6 0 16,-4-4 0-16,7 1 0 0,-3-4-2 15,0 1 1-15,4-7-5 16,-1 0 1-16,1 0-6 15,-1-3 1-15,1 3-5 16,3 3 0 0</inkml:trace>
  <inkml:trace contextRef="#ctx0" brushRef="#br0" timeOffset="206834.0582">29397 11596 22 0,'14'-3'11'0,"-10"-4"-4"0,-8 11 14 15,-6 2-17-15,-1 6 1 16,-3 4 1-16,-11 3 1 0,-3 3-8 15,0 3 0-15,3 0 6 16,0 0 1-16,8 0-3 16,3-6 1-16,3 0-1 15,7-7 0-15,4-5-1 16,7-7 0-16,8-4-1 16,2-2 1-16,8-6-2 15,0-4 0-15,-1 0-2 16,-6 1 1-16,7 5-1 15,-8 1 0-15,1 3-1 16,-7 2 1-16,3 1 0 16,-4 3 1-16,-3 3 0 15,0 1 1-15,-7-1 0 16,11 0 0-16,-4 3 0 16,-7 0 1-16,7 1-3 15,-7-1 1-15,-7 3-6 16,0 1 1-16,3-1-6 0,-10 4 0 15</inkml:trace>
  <inkml:trace contextRef="#ctx0" brushRef="#br0" timeOffset="207480.5222">29150 12094 29 0,'-11'19'14'0,"19"6"-9"0,-5-18 21 0,1-1-23 15,3-3 0 1,0-3 1-16,3 0 1 15,4-3-6-15,4-7 0 16,3-2 4-16,0-4 0 0,-3 1-2 16,3-4 1-16,-7 0-1 15,-3-3 0-15,-4 0 0 16,-7 0 0-16,0 6-1 16,-7 4 0-16,-4 6 0 15,1 2 0-15,-4 4 0 16,-1 0 0-16,1 4-1 15,4-1 0-15,-1 0 1 16,1 0 0-16,6 0 0 16,1-3 1-16,3 0-4 15,3-9 1-15,1-1-1 16,6-2 0-16,4-1-2 16,0 1 0-16,-3-1 0 15,0 4 0-15,-1 2 2 16,-6 4 0-16,-4 10 1 0,-7 8 1 15,-4 7 2-15,-3 10 0 16,-4 5 2-16,-6 1 0 16,-1 3 1-16,0-4 0 15,1 1 1-15,2-4 0 16,-2 1-1-16,13-7 1 16,0-3-2-16,8-6 1 15,3-3-1-15,7-7 0 16,7-6-1-16,0-3 0 15,4-6-1-15,0-7 0 16,3-2-1-16,0-1 1 16,0 7-1-16,0-1 0 0,-3 1-1 15,-4 3 1-15,-7 6 0 16,4 3 0-16,-11 0-1 16,0 3 1-16,-4 0 0 15,-3 4 0-15,7-4-2 16,0 0 1-16,7-3-5 15,-3-6 0-15,10-3-8 16,3-3 0-16</inkml:trace>
  <inkml:trace contextRef="#ctx0" brushRef="#br0" timeOffset="208006.8856">29718 11803 13 0,'-7'6'6'0,"7"-3"9"0,0-3-4 16,0 3-7-16,0 0 0 16,0 1 3-16,-4 5 0 15,-3 7-8-15,-3 9 0 16,-4 6 6-16,-4 7 0 15,-3-4-1-15,0 1 0 16,-8 2-2-16,1-2 1 0,0-7 0 16,-4-3 0-1,11-3 0-15,-7-3 0 0,10-7-1 16,1-2 0 0,3-7 0-16,10 0 0 0,4-15-2 15,4-7 1-15,6-13-1 16,11-8 0-16,4-7 0 15,10 0 0-15,1 3-1 16,2 6 1-16,1 4 0 16,-7 8 1-16,-4 5 0 15,0 8 0-15,-7 7 1 16,1 9 0-16,-8 3 1 16,-4 10 1-16,-3 12-1 15,-7 10 0-15,-3-1-1 16,-4 4 1-16,0 0-2 0,-4-4 0 15,-3-2-6-15,-4-4 1 16,4 1-10-16,7-4 0 16,-3 0-3-1,-1-9 0-15</inkml:trace>
  <inkml:trace contextRef="#ctx0" brushRef="#br0" timeOffset="209148.8541">22747 11392 20 0,'-21'-9'10'0,"-7"46"-6"16,21-12 11-16,-7 19-13 15,-8 19 0-15,5 31 3 16,-1 22 0-16,4 0-6 15,3 3 0-15,8-6 4 16,6-3 0-16,12-16-2 16,6-9 1-16,7-16-6 15,7-7 1-15,15-15-5 0,13-6 0 16</inkml:trace>
  <inkml:trace contextRef="#ctx0" brushRef="#br0" timeOffset="210362.9765">24751 11348 11 0,'-11'-19'5'0,"22"19"4"0,-11 0 0 16,3 3-7-16,4 7 1 15,4 15 2 1,3 9 0-16,0 17-6 0,0 2 0 16,-3 10 5-16,-4 18 1 15,-7 16-2-15,-11 7 1 16,-10-1-2-16,-21-6 0 15,-18 7-1-15,4-1 1 16,-1-5-10-16,4-7 0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22T02:28:10.61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5563 10505 20 0,'-24'9'10'0,"9"3"-3"0,15-5 11 16,4-4-14-16,0 3 1 16,3 0 2-16,3-2 1 15,4-1-10-15,4-3 0 16,3-3 7-16,0 3 0 0,4-4-3 16,0-8 1-1,10-7-2-15,7-6 1 16,1-3-3-16,-1-7 1 0,-3-9-4 15,0 7 0 1,-15-1-4-16,-6 7 0 0,-8 6-4 16,-6 3 0-16</inkml:trace>
  <inkml:trace contextRef="#ctx0" brushRef="#br0" timeOffset="127.2044">5817 10175 25 0,'-28'16'12'0,"-4"44"-9"16,25-45 19-16,-3 7-21 15,-4 10 1-15,-4-4 0 16,0 9 0-16,-3-2-6 16,4 3 1-16,-5-4-5 15,5 0 1-15</inkml:trace>
  <inkml:trace contextRef="#ctx0" brushRef="#br0" timeOffset="587.6706">5482 10793 20 0,'-3'35'10'0,"3"15"-2"0,0-38 11 15,-7 13-16-15,3 7 0 16,1-1 1-16,-5 4 1 16,1 2-6-16,0-2 0 15,0-7 3-15,0-3 1 16,0-3-2-16,4-6 1 15,3-4-1-15,0-6 0 16,0-6 0-16,10-6 0 0,-3-10-1 16,4 1 1-16,-1-17 0 15,12-15 0-15,-8-9-1 16,7-10 0-16,4 3 0 16,-4 4 0-16,7 5 0 15,-3 11 0-15,3 2 0 16,-3 13 1-16,-4 6-1 15,0 6 1-15,4 7 0 16,-1 5 0-16,-10 8 0 16,4 5 1-16,-7 7-1 15,-4-1 0-15,-11 14 1 16,-3 5 0-16,0 4-2 16,-4 2 0-16,1 1-3 0,-1 0 1 15,-3-7-4-15,4-5 0 16,-1-4-5-16,-3-3 0 15,0-7-1 1,0 1 1-16</inkml:trace>
  <inkml:trace contextRef="#ctx0" brushRef="#br0" timeOffset="966.4588">5553 10922 12 0,'3'-25'6'0,"8"9"0"0,-4 6 7 0,0-2-11 15,4 2 1-15,3 4 0 16,0 3 0-1,0 3-4-15,0 0 0 0,-3 6 3 16,-4 4 0-16,-4 2-1 16,-3 7 1-16,-3 0-2 15,-4 6 1-15,-4 0 0 16,0 0 0-16,-3-3-1 16,0-3 1-16,4-3-1 15,-1-4 0-15,-3-2 0 16,3-4 0-16,4 0-1 15,0 0 1-15,4-6 0 16,3 4 0-16,3-11-1 16,4 4 1-16,0 0 0 15,7-3 1-15,1-7-1 16,2 4 1-16,1-1-1 16,3-5 0-16,-7-1 1 0,4 3 0 15,-1 1-2 1,-3-1 1-16,1 4-6 0,-1 6 1 15,-7 6-2 1,-4 3 0-16</inkml:trace>
  <inkml:trace contextRef="#ctx0" brushRef="#br0" timeOffset="1371.8328">5387 11241 18 0,'-39'16'9'0,"25"-6"-6"0,10-7 15 0,4-3-16 16,0 3 1-16,8-3-1 16,6 0 1-16,3-3-4 15,8-4 0-15,10-2 3 16,-14-4 0-16,8 1-2 16,-8-4 1-16,3 1-1 15,1-1 1-15,0 0-1 16,0 1 1-16,-11 5-1 15,0 1 1-15,-4 2-1 16,1 7 1-16,-11 4-1 16,-7 8 1-16,-4 4-1 15,1 3 1-15,-1 3 0 16,1-7 0-16,-1 7 0 16,4-3 1-16,3 0-1 0,1 0 1 15,3-7 0-15,3 4 0 16,1-7-1-16,3-6 0 15,4-3 0-15,6-6 0 16,4-10-5 0,4-6 0-16,10-3-7 0,11-6 1 15</inkml:trace>
  <inkml:trace contextRef="#ctx0" brushRef="#br0" timeOffset="1582.6038">6255 10473 33 0,'-11'6'16'0,"25"-9"-18"0,-7 0 25 0,4-3-23 16,-1-3 0-16,12-1 1 16,2 1 0-16,8-1-2 15,-4-2 0-15,8-1-3 16,-8 4 1-16,-7-1-6 15,-3 7 0-15</inkml:trace>
  <inkml:trace contextRef="#ctx0" brushRef="#br0" timeOffset="1924.7826">6152 10655 25 0,'-35'38'12'0,"14"-7"-8"0,14-22 18 16,-4 7-19-1,-3 3 0-15,-3 0 2 0,2-4 1 16,1 4-8-16,7-9 1 16,0-1 5-16,7-6 0 15,7-6-2-15,7-13 1 16,4-2-2-16,7-11 1 16,10-5-1-16,4-7 1 15,7 3-2-15,10-2 1 16,4-1 0-16,4 3 0 15,-4 4-1-15,-11 2 1 0,-7 4 0 16,-3 6 0 0,-4 3-1-16,-3 4 1 0,-7 5-3 15,-4 4 1-15,-3 9-4 16,-8 10 1-16,-10 6-6 16,-7 12 0-16,-3-3-3 15,-4 4 0-15</inkml:trace>
  <inkml:trace contextRef="#ctx0" brushRef="#br0" timeOffset="2705.2587">6212 10834 14 0,'-14'19'7'0,"4"-4"2"16,10-15 6-16,0 3-13 15,0-3 0-15,3-6 2 16,4-3 1-16,4-7-6 0,3-3 0 15,4-3 4-15,6 3 0 16,5-2-1-16,9 2 0 16,1-3-1-16,7 3 0 15,-11 0 0-15,1 3 1 16,-5 4-2-16,-6 3 0 16,-4 2 0-16,-7 4 1 15,-3 6 0-15,-4 4 0 16,-7 5-1-16,-11 1 1 0,-6 2 0 15,-4 7 0 1,-4 6-1-16,-3-6 0 16,-1 0 0-16,5 0 0 0,-1 0-1 15,4-6 1-15,7 0-1 16,0-7 1-16,7-3 0 16,7-3 0-16,7-6-1 15,3-3 1-15,15-7 0 16,-4-2 0-16,0-4-1 15,4 0 0-15,0 0-2 16,-4 4 0-16,-4-1-3 16,1 0 1-16,-4-2-4 15,-3 5 1-15,-8 0 0 16,-3 4 0-16,-3 3 3 16,-1 6 0-16,-6 0 5 15,-1 3 1-15,-3 3 3 16,0 0 1-16,-7 4 0 0,0 2 0 15,-1 7-1-15,-6 0 0 16,3 0-3 0,1 3 0-16,3 0-1 0,-1 0 1 15,1 0-2 1,4 0 1-16,-1-4 0 0,0 1 0 31,-6 0-1-31,2-3 1 16,5-4 0-16,3-2 0 15,7-7 3-15,7-6 0 16,7-4 1-16,3-5 1 0,4-7 0 16,8-9 1-16,2 0-2 15,12-1 1-15,2 4-2 16,5-3 0-16,6 0-3 16,-7 3 1-16,-6-3-4 15,-5 6 0-15,-2 6-4 16,-5 3 0-16,-6 4-4 15,-4 9 1-15</inkml:trace>
  <inkml:trace contextRef="#ctx0" brushRef="#br0" timeOffset="3339.7025">6297 11022 20 0,'-14'34'10'0,"-11"-5"-8"0,18-23 15 15,0 3-16-15,-3 4 1 16,-1 3 0 0,4-4 1-16,0 1-3 0,0-4 0 15,3 0 3-15,1-2 0 16,-1-1-1-16,1-3 1 16,3-3-1-16,0-6 0 15,3-4-1-15,4-2 1 16,4-1-1-16,3-5 1 15,0-4-1-15,4 0 0 16,3 0-1-16,11 0 1 16,-4-6 0-16,7 2 0 0,0 5-1 15,-3 2 0-15,0 0 0 16,0 6 0-16,-8 7 0 16,-2 0 1-16,-5 0-1 15,-3 6 0-15,-3 3 0 16,-8 3 1-16,-3 10-1 15,-7-1 1-15,-7 4-1 16,-3 0 0-16,-5 3 0 16,-2-3 1-16,-8 3-1 15,0-10 1-15,4 1-1 16,-4-1 0-16,8-2 0 16,2-1 0-16,5-3-1 15,3 1 1-15,3-4-1 16,4 0 1-16,3 0-1 15,1-3 1-15,3 0 0 16,0 0 0-16,3 0 0 16,1 3 1-16,3-3 0 0,-3 0 0 15,3 3 0-15,0 0 0 16,0 1 0-16,0-1 0 16,3 0 0-1,1 0 0-15,0 0-1 0,-1-3 1 16,1 0-6-16,3 0 0 15,4 3-7-15,-4 4 1 0</inkml:trace>
  <inkml:trace contextRef="#ctx0" brushRef="#br0" timeOffset="6098.2094">2282 14663 19 0,'0'0'9'0,"22"-10"-2"0,-12 16 9 0,8-6-15 15,-8-6 1-15,12-3 1 16,-5-4 0-16,8-6-3 16,10-9 0-16,-3 0 2 15,7 3 1-15,0-6-1 16,-8-4 0-16,1 4-2 15,-4 2 1-15,-10 11-3 16,-7 2 0-16,-11 10-1 16,0 9 1-16,-18 9-1 15,0 4 0-15,4 6 0 16,-18 6 1-16,8 4 1 16,3-1 0-16,3 0 2 15,4-6 0-15,-4 0-1 0,4 10 1 16,7-7 0-1,-4 0 1-15,11 1-1 0,-7-7 1 16,7-4-1-16,0-2 0 16,7 0 0-16,-7-10 1 15,11 0-1-15,0-6 0 16,6-3 0-16,4-6 1 16,1-4-1-16,6-2 1 0,0-1-1 15,-3 0 0-15,10-3-2 16,-10-3 0-16,-1 0-4 15,1-3 1-15,-4 0-5 16,4-3 1-16</inkml:trace>
  <inkml:trace contextRef="#ctx0" brushRef="#br0" timeOffset="6596.3305">2984 14039 16 0,'-10'-4'8'0,"-1"14"-3"0,8-7 8 15,3 3-11 1,-11-3 0-16,1 13 1 16,-4 6 0-16,-1 6-4 15,5 0 1-15,-11 4 2 0,10-4 1 16,4-3-2-16,-4-3 1 15,4-9 0-15,4-1 0 16,3-6-1-16,10-9 0 16,1-3-1-16,7-6 1 15,3-1 0-15,0-3 0 16,0-3-1-16,14 1 0 16,8-1 1-16,-4 0 0 15,-1 3 0-15,5 13 0 0,-12 0 0 16,-2 3 1-1,-12 6 0-15,-3 10 0 16,-7 3 0-16,-7 6 1 0,-7 3-2 16,-7 13 1-16,-14 0-1 15,-7 3 1-15,0 6-1 16,-1 0 0-16,1-6-1 16,0 9 1-16,-4 10 0 15,4 0 0-15,6-10-4 16,1-12 1-16,7-13-5 15,3-9 1-15,8-19-6 16,-1-13 1-16</inkml:trace>
  <inkml:trace contextRef="#ctx0" brushRef="#br0" timeOffset="6795.3755">2840 14553 26 0,'10'-13'13'0,"22"20"-8"16,-14-4 19-16,-8 3-22 0,5 3 0 15,2 4 1-15,1-1 0 16,10 4-4-16,4-6 0 16,0-1 3-16,6-3 1 15,-6 1-4-15,7-4 1 16,0-3-7-16,-11 0 0 16,0-3-3-16,4-10 0 15</inkml:trace>
  <inkml:trace contextRef="#ctx0" brushRef="#br0" timeOffset="7284.4139">3408 14086 7 0,'0'-13'3'0,"25"4"3"0,-11-1-3 16,-4-5-2-1,4-4 1-15,4-6 0 0,0 3 0 16,3 6-2-16,-11 0 0 16,1 4 2-16,-4 2 0 15,-7 10 0-15,0 7 1 16,0 8 0-16,-11 10 0 16,1-6 0-16,-4 22 0 15,0 6 0-15,0-3 0 16,6 0-1-16,1-6 0 15,7-10-1-15,0-3 0 16,4-6 0-16,3-10 0 0,0-6-1 16,4-12 1-16,-1-10-2 15,1-6 0-15,-4-10-3 16,3 4 0-16,12-3-4 16,-19-4 1-16</inkml:trace>
  <inkml:trace contextRef="#ctx0" brushRef="#br0" timeOffset="7887.7422">3567 13822 21 0,'-7'22'10'0,"3"3"-9"16,-3-15 17-16,3 8-17 15,1 11 0-15,-1 5 0 16,1 1 1-16,-1 12-3 16,1 6 1-16,3 10 1 15,-7-4 1-15,3-5-2 16,-6-1 1-16,3-6-1 15,0-3 0-15,-1-3-2 0,1-7 0 16,7-6-3-16,-10-6 1 16,3-6-2-16,3-7 0 15,-6-5 0-15,3-8 0 16,3-5 1-16,1-7 1 16,3-6 2-16,3-3 0 15,8 0 3-15,-1-9 0 16,1-1 1-16,-1-2 0 15,5-1 0-15,-1 0 1 16,-4 13-1-16,-6 6 1 0,3 10-2 16,-7 9 0-16,0 13 0 15,-7 12 1-15,-4 9 0 16,-3 1 0-16,0 5 1 16,0 4 1-16,3 0-1 15,1-3 1-15,-4-16 0 16,6 0 0-16,1 3-1 15,7 4 0-15,-7-7-1 16,7-6 0-16,0-10-1 16,7-9 1-16,-3-6-1 15,7-1 0-15,3-5 0 16,0-10 0-16,3-9-1 16,1-1 1-16,3 4-1 15,0 3 0-15,8 0-1 0,-8 0 1 16,0 6-1-16,-3 3 1 15,-4 4-1 1,-4 9 1-16,-3-4-2 0,0 4 1 16,4 0-4-16,0-3 1 15,-1-7-5-15,-3-6 1 16</inkml:trace>
  <inkml:trace contextRef="#ctx0" brushRef="#br0" timeOffset="8848.6422">3866 13904 12 0,'0'3'6'0,"11"-9"2"0,-11 6 4 0,7 0-10 16,4 0 0-16,-1 3 1 16,1 0 0-16,-8 0-4 15,8 0 0-15,-4 3 3 16,0 1 0-16,-3 2-1 15,-4 4 0-15,-4 2-1 16,-3 4 1-16,-4-3-1 16,1 9 1-16,-1-3-1 15,-6 3 1-15,3-3-1 16,-1-3 0-16,1 0 0 16,4-4 0-16,3-2 0 15,7-4 0-15,0-3 0 16,10 1 0-16,1-4 0 15,-1 0 0-15,5-6-1 16,-1-3 1-16,3-1 0 16,-3 4 1-16,-3-3 0 0,0 6 0 15,3 3 0-15,-11 3 1 16,4 7 0-16,-7 9 0 16,-7 3-1-16,4 0 1 15,-8 0 0-15,0 6 0 16,4-6-2-16,-3-3 1 15,-8-3-1-15,-3 0 1 16,0-6-2-16,-4-1 1 0,0-2-2 16,4-4 0-16,-3-6 0 15,10 0 0-15,6 0-1 16,8 0 0-16,8-3 1 16,2-4 0-16,4-2 0 15,4 0 1-15,-1-1 0 16,-2 4 0-16,-1 3 1 15,0 3 0-15,-4 0 0 16,1 6 0-16,-4 3 1 16,-3-2 0-16,-4-1 0 15,-4 7 1-15,1-1-1 16,-5 7 1-16,-2 0 0 16,-1 3 0-16,-10-3-1 15,3-1 1-15,1-2-1 16,3-3 1-16,0-4-2 15,3-3 1-15,8-3-1 0,3-3 1 16,3-6-1-16,8-3 0 16,3-1-1-16,0-2 1 31,3-1 0-15,-2 4 0-16,-1 6 0 0,-4 6 0 15,1 9 0-15,-11 7 1 16,0-3 0-16,-7 12 0 15,3 0 0-15,4 7 1 16,-7 2-1-16,4-2 1 16,-1 3-1-16,1-4 1 0,3 0 0 15,-7-5 0-15,0-4-1 16,-1-13 0-16,1 1 0 16,-3-4 1-16,-1-2-1 15,1-11 0-15,-1-5-3 16,1-10 1-16,-8-9-5 15,7 0 0-15,11-7-5 16,7-2 0-16</inkml:trace>
  <inkml:trace contextRef="#ctx0" brushRef="#br0" timeOffset="9119.1009">4103 14126 28 0,'-28'4'14'0,"28"14"-17"15,3-21 21-15,4 0-15 0,0 3 0 16,4 3 1-16,10-3 0 16,0-3-6-16,7-3 1 15,4-4 3-15,-4 1 1 16,4-7-3-16,0 1 0 15,-4-4-3-15,-7 3 0 16,-3-6-6-16,-4 0 0 16,-3-3 0-16,3 6 0 0</inkml:trace>
  <inkml:trace contextRef="#ctx0" brushRef="#br0" timeOffset="9929.8892">4364 13901 21 0,'-25'12'10'0,"25"16"-8"0,-3-18 20 0,-1 9-19 16,-3-1 1-16,0 17 0 15,-4 6 1-15,-3 9-7 16,-3 6 1-16,-5 1 3 16,-6-7 1-16,7 3-2 15,0-6 0-15,-4-6-1 16,11-3 1-16,-3-7-1 16,6-6 0-16,0-6 0 15,4-3 0-15,4-7 0 16,3-3 0-16,0-6 0 0,7-6 0 15,7-7 0-15,7-2 1 16,7-4-1 0,4-3 1-16,3-6-1 0,1-7 1 15,-1-5-2 1,-3-8 0-16,-4 1-3 16,-3 4 1-16,3 5-2 0,-7 3 1 15,4 7-1-15,-11 3 0 16,3 3 2-16,-3 6 0 15,1 4 3-15,-5 6 1 16,-6 6 2-16,-4 3 1 16,0-3 0-16,-4 15 1 15,-3 7-1-15,-3 10 1 16,-5 5-2-16,-2 4 1 0,-4 6-2 16,-15 0 0-16,-2-3-1 15,-5 0 0-15,-6 0-1 16,6 0 1-16,1-13-1 15,7 7 1-15,3-7-1 16,11 4 0-16,-4-4 0 16,11-6 0-16,4 0 0 15,3-3 0-15,3-3 0 16,4 0 0-16,4-3-1 16,3 2 1-16,7-2-1 15,10-7 1-15,8 1 0 16,0-7 0-16,3-9 0 15,7-4 1-15,-3 1-1 16,-7-16 1-16,-4 0 0 16,-3 0 0-16,0 6 0 15,-15 0 0-15,1-3 0 0,-4 3 0 16,-4 4-1 0,-3 2 1-16,-3 7-1 0,-4 6 0 15,-14 3 0-15,-11 0 0 16,4 10 1-16,-1 5 0 15,1 4 0-15,7-3 0 16,3 0 1-16,15-3 0 16,-4-1 0-16,14-2 1 15,3-10-2-15,12-6 1 16,-1-7-1-16,4-5 1 16,-1-1-6-16,1-3 1 0,7 7-11 15,-8-4 1-15</inkml:trace>
  <inkml:trace contextRef="#ctx0" brushRef="#br0" timeOffset="22630.9521">8280 13734 18 0,'-4'-9'9'0,"4"6"-5"0,0 9 9 0,0 4-12 16,0 8 1-16,0 7 1 15,0 7 0-15,0 5-4 16,0 4 1-16,0-3 2 15,0-4 0-15,0-9-1 16,0-3 1-16,-3 3-1 16,3-6 1-16,0-3-1 15,-4-7 1-15,1-9-1 16,-4 7 1-16,3-7-1 16,0-7 0-16,1-8-1 15,3-7 0-15,3-10 0 16,5-5 0-16,-1-1-1 15,3-6 1-15,1 7-1 16,3-1 0-16,0 7 0 0,0 6 0 16,0-1-1-1,0 11 1-15,0 2 0 16,1 4 0-16,-5 12 2 0,4 3 1 16,-7 10-1-16,-7 0 1 15,-3 12 0-15,-4-3 0 16,-7 3-1-16,3 3 1 15,0 1-2 1,-3-1 1-16,4-3-1 0,-1 1 0 16,1-4 0-16,2-3 0 15,1-7 0-15,4-2 1 16,-1-4-1-16,4 1 1 16,0-4-1-16,4-3 1 0,-1 0-1 15,-3-3 1-15,7-3-1 16,1 0 1-1,-1 0-1-15,0-3 0 16,0-4 0-16,3 1 0 0,1-1-5 16,-1-2 0-16,5-1-5 15,2-2 1-15</inkml:trace>
  <inkml:trace contextRef="#ctx0" brushRef="#br0" timeOffset="22859.4492">8498 13650 23 0,'-10'0'11'0,"20"-3"-12"0,-6-4 14 16,10 4-13-16,7-3 1 15,0 0-1-15,8-1 1 16,-1-5-1-16,0-1 0 15,4-2-1-15,-4 2 1 16,-3-3-6-16,-4 1 1 16</inkml:trace>
  <inkml:trace contextRef="#ctx0" brushRef="#br0" timeOffset="23469.0973">8675 13471 12 0,'-14'25'6'0,"-11"3"1"0,18-12 4 0,-4 9-10 16,-6 10 1-16,-1 2 1 16,4 1 1-16,0 6-4 15,3-10 0-15,4-2 4 16,0-4 0-16,4-6 0 16,-1-3 0-16,1-4-1 15,3-2 0-15,7-4 0 16,3-3 0-16,1-2-2 15,6-8 1-15,5 1-1 16,-1-6 0-16,0-4 0 16,4-2 0-16,-4-4-1 15,0 3 0-15,-3-9-1 16,-1 6 0-16,-6-6 0 16,-4 6 1-16,0 1-2 15,-4-1 1-15,-3 6 0 0,-3 4 0 31,-1 12 0-31,1 3 1 16,-4 7 0-16,0 15 0 16,3-6 1-16,-3 6 0 15,4 0-1-15,-1 7 1 16,1-1 0-16,-1 4 0 16,-3-3 0-16,4-4 0 15,-5 3 0-15,1 4 0 0,0 0 0 16,-3-1 0-16,-1 1 0 15,-3-7 0-15,3-9-1 16,4-6 1-16,-3-4-1 16,-4-5 0-16,3-7-1 15,-3-10 0-15,3-5-1 16,1-4 1-16,-1 0-1 16,4-3 0-16,4 9 0 15,-1 1 1-15,4-1 0 16,4 4 1-16,10-4-4 15,3 1 1-15,5-7-6 16,6 0 1-16</inkml:trace>
  <inkml:trace contextRef="#ctx0" brushRef="#br0" timeOffset="24037.1273">8876 13524 21 0,'3'-12'10'0,"4"9"-7"0,1 3 11 16,-1-3-13-16,7 3 0 16,-4-4 1-16,4 4 1 15,4 0-4-15,0 0 1 16,-4 0 2-16,0 4 1 16,0-4-1-16,-3 0 1 15,-4 3-1-15,-4 6 1 16,-3 4-1-16,-3 2 1 0,-1 4-2 15,1 3 0-15,-4 3-1 16,-4-3 1-16,0 0-1 16,4-9 1-16,0 2-1 15,0-5 1-15,0-7-1 16,4 9 0-16,-1-12 0 16,4-9 0-16,0-4 0 15,4-5 0-15,-1-4-1 16,1-3 0-16,-1 3-2 15,4 0 1-15,-3-3-1 16,-1-1 0-16,-3 5 0 16,0 2 0-16,0 0 1 15,0 6 0-15,-3 7 2 16,-1 9 0-16,-3 3 0 0,0 7 1 16,0 12 1-16,0 10 0 15,0 12 0-15,-4 9 0 16,-3 1 0-16,0 8 1 15,-3-5-1-15,6-7 0 16,0-3-1-16,4 1 0 16,0 5-1-16,0-12 1 15,4-6-3-15,-1-4 0 16,4-9-3-16,4-9 1 16,-1-10-6-16,4-6 1 15</inkml:trace>
  <inkml:trace contextRef="#ctx0" brushRef="#br0" timeOffset="24489.1642">9183 13515 25 0,'3'3'12'0,"4"25"-6"16,-7-15 19-16,-3 6-24 15,-8 9 0-15,1 3 2 16,3 10 0-16,-7-7-4 15,3-2 1-15,4-4 2 16,0-9 0-16,10-10-1 16,1-2 0-16,6-14 0 15,1-2 0-15,3-16 0 16,4-7 0-16,-4-8-1 0,0 2 1 16,0 4-1-16,4-1 0 15,-4 4 0 1,4 6 0-16,-1 3-1 0,-3 6 0 15,0 7 0-15,0 2 1 16,-3 10 0-16,0 4 0 16,-1 15 1-16,-3 9 0 15,0 13 0-15,-3 9 0 16,-4 1 0-16,0 2 0 16,-4 0-1-16,1 1 1 0,-4-10-1 15,0 6 1-15,0 4-2 16,-4-4 0-16,0-6-4 15,1-6 1-15,3-7-5 16,0-12 0 0,3-3-3-16,-3-13 1 0</inkml:trace>
  <inkml:trace contextRef="#ctx0" brushRef="#br0" timeOffset="25014.3747">9116 13684 27 0,'14'-31'13'0,"21"12"-12"16,-28 13 25-16,4 3-25 16,3 0 0-16,0-1 1 15,4 4 0-15,-1-3-3 16,-3 0 1-16,-3 0 1 16,0 6 0-16,-8 7 0 15,1 2 0-15,-11 7-1 16,-8 6 1-16,-2 3-1 15,-8-6 1-15,0 3-1 16,-3-6 1-16,4-6-2 0,6-1 1 16,4-2 0-16,3-1 0 15,4-9 0-15,4 0 0 16,-1-6 0-16,8-1 0 16,6 1-1-16,-3 0 0 15,0 0-1-15,0 6 0 16,0 3-1-16,-7 9 1 15,-7 1-1-15,-3 2 1 16,-1 4 0-16,1 3 1 0,-1 3 2 16,0 4 0-16,1-4 2 15,3 0 1-15,3-3 0 16,4 0 0-16,0-7 0 16,4-5 1-16,3-4-3 15,7-6 1-15,0-3-2 16,0-7 1-16,4-2-1 15,-4-4 0-15,0-3-1 16,0 1 1-16,-3 2-2 16,3 0 0-16,-4 4-4 15,-2-1 0-15,2 1-7 16,4-1 0-16</inkml:trace>
  <inkml:trace contextRef="#ctx0" brushRef="#br0" timeOffset="26666.9777">9571 13509 18 0,'-7'-10'9'0,"17"-5"2"0,-3 8 5 16,0 1-13-16,8 0 1 16,2-1 0-16,8 1 1 15,3-3-7-15,4 3 1 16,0-4 4-16,-1 4 0 16,1 0-2-16,-4-7 1 15,-6 4-2-15,-5 2 0 16,-3 4-3-16,-3 3 0 15,-4 3-2-15,-7 4 0 16,-11 2-4-16,-6 10 1 16,-8 0-1-16,-10-4 0 15,-4 7 4-15,0 10 1 16,7-4 5-16,1 3 0 0,2 1 4 16,5-1 0-16,3 0 2 15,3-6 1-15,4 0-2 16,3-6 0-16,4-6-3 15,0-4 1-15,7-2-1 16,0-14 0-16,7-5-2 16,4-7 1-16,3-9-1 15,3-1 0-15,8 1-1 16,10 3 1-16,-3 3-1 16,7 6 0-16,0 1 0 15,-4 2 1-15,-3 4-1 16,-4 3 0-16,-7 2 0 15,-3 1 1-15,-4 0 0 0,0 3 0 16,-7 10 0 0,-3 2 0-16,-8 7-2 15,-6 0 1-15,-8 3-2 0,-3 3 0 16,-4-3-2-16,0-3 0 16,4-10-2-16,-3 0 1 15,6-15-1-15,4 0 1 16,3-10 1-16,4 0 1 15,7-5 0-15,4-1 1 16,6 6 1-16,1-3 0 16,-1 3 1-16,5 7 1 15,-5 0 1-15,1 2 0 16,-4 4 0-16,-7 3 0 0,0 0 1 16,-7 10 0-1,-4 12-2-15,-7 3 1 0,1 0-1 16,-4 3 0-16,0-3 0 15,-1-3 0-15,5 0-1 16,6 0 0-16,1-10 0 16,2-2 1-16,8-4-1 15,11-3 1-15,3-6-1 16,4 3 0-16,3-12 0 16,0 2 0-16,4-6 0 15,-4-2 1-15,0 5-2 16,-3 4 1-16,-8 2-1 15,1 7 1-15,-8 7-1 16,1-1 0-16,-15 7-1 0,-3 8 1 31,-21 14 0-31,0-7 0 16,7-3 0-16,3-3 1 16,4-3-1-16,7-6 1 15,3-1 0-15,4-2 1 16,3-7-1-16,4-3 0 15,11 0 0-15,0-3 1 16,3-4-1-16,3 1 0 0,1-3 0 16,0-7 1-1,-1 6-2-15,-3 4 1 16,-7 9-1-16,0 7 1 16,-3 2 0-16,-4 7 0 15,-7 3 0-15,0 3 1 16,-4 3 0-16,1 1 0 0,-1-7 0 15,-6 0 1-15,2-4-1 16,1-2 1-16,4 0-1 16,3-4 1-16,0 1-1 15,3-4 1-15,1-9-1 16,-1-3 1-16,0 6-2 16,-3-3 0-16,0-3 0 15,4-3 0-15,-1-1-1 16,1 1 0-16,-1 0 1 15,4 0 0-15,0-1 1 16,4 1 1-16,3 0-1 16,10-4 1-16,8-2-1 0,3-1 1 15,8-9-4-15,-1 0 0 16,0-3-4 0,0-9 0-16,-3-7-3 0,0 0 1 15</inkml:trace>
  <inkml:trace contextRef="#ctx0" brushRef="#br0" timeOffset="27150.9075">10100 13368 22 0,'-7'15'11'0,"0"23"-14"0,3-22 19 0,-3-1-16 16,0 13 1-16,-3 7 1 15,-4 18 0-15,-1-6-2 16,-2 10 0-16,-1-1 3 15,1-3 0-15,-1-6 0 16,0-6 0-16,8-6-1 16,-1-10 1-16,4-9-2 15,7-7 1-15,0-9-1 16,4-13 0-16,-1-5-1 16,4-20 1-16,4-12-1 15,3-13 0-15,0 7 0 16,4-7 0-16,3 3 0 15,3 7 0-15,1 9-1 16,-4 10 1-16,0 2-1 16,4 10 1-16,0 7 0 15,-7 15 1-15,-1 9 0 16,-3 13 0-16,-3 3 0 16,-4 16 0-16,0 3 0 0,-3 9 1 15,6-9-2-15,1 3 1 16,-1-3-1-16,4-10 1 15,0-5-1-15,-3-4 1 16,3-7-1-16,-3-5 0 16,3-4-4-16,0-2 1 15,-3-10-6-15,-1-4 1 0,-6-5-3 16,-4-7 1 0</inkml:trace>
  <inkml:trace contextRef="#ctx0" brushRef="#br0" timeOffset="27329.2691">10298 13584 27 0,'-22'6'13'0,"5"0"-7"16,13 1 24-16,-10 2-28 16,0 10 1-16,-7 0 1 15,0 9 0-15,0 6-5 16,-4-2 0-16,0-4 4 16,0 0 0-16,1-3-5 15,3-6 0-15,3-6-6 16,4-4 1-16,0-6-5 15,7-6 1-15</inkml:trace>
  <inkml:trace contextRef="#ctx0" brushRef="#br0" timeOffset="27484.2404">10029 13631 29 0,'11'-3'14'0,"10"15"-8"0,-14-2 24 16,0 5-28-16,4-2 0 15,-1 3 0-15,1 9 1 16,7-3-5-16,6 0 0 15,5-10-4-15,6-2 0 16,4-1-5-16,0-9 1 16</inkml:trace>
  <inkml:trace contextRef="#ctx0" brushRef="#br0" timeOffset="28303.3402">10650 13292 9 0,'4'-9'4'0,"-1"-13"13"16,-3 22-4-16,0 0-10 15,0 0 1-15,0-6 3 0,-3 6 1 16,-4 6-9-16,-4 3 1 16,-3 4 5-16,-4-1 1 15,-3 1-2-15,0 9 0 16,-4 3-3-16,-6 0 1 15,-1 3-3-15,0-6 0 16,4-3-2-16,7-3 1 16,10 3-2-16,8-4 1 15,3-12 0-15,7 1 0 0,0-1 2 16,3-3 1 0,8 0 0-16,-4 0 1 15,0 0 0-15,0-7 0 16,4-2 1-16,0-7 0 0,-1-3-2 15,1 1 0-15,0-4-2 16,-1 0 0-16,-3 3-2 16,-3 6 1-16,-4-2-1 15,0 5 1-15,-7 10 0 16,-4-3 0-16,1 9 3 16,-4 10 1-16,-4 9 1 15,1 10 1-15,-4 12 0 16,0 12 1-16,-1 7 0 15,1-3 0-15,0-4-1 16,0-8 0-16,4-4-2 16,-1-7 1-16,4-5-1 15,0-4 0-15,3-9-1 16,1-3 1-16,3-10-2 0,3-5 0 16,-3-11-2-16,0-5 0 15,-3-7-1-15,-1-6 0 16,1-6-1-16,-4 9 1 15,0-4 1-15,0 5 1 16,-4 5 2-16,4 6 1 16,3 4 1-16,1 3 1 15,3 6-1-15,0-3 1 16,7-6-1-16,11-3 0 16,-4-4-4-16,0 0 1 15,0-5-8-15,0-4 1 0</inkml:trace>
  <inkml:trace contextRef="#ctx0" brushRef="#br0" timeOffset="29084.2809">10714 13377 34 0,'-28'16'17'0,"-1"15"-20"16,26-25 29-16,-4 4-26 15,0-1 1-15,3 0 0 16,4 1 0-16,4-1-2 16,-1-2 1-16,4-1 1 15,4-3 0-15,3 3 0 16,-3-3 0-16,3 4 0 0,3 2 0 16,1 4 0-16,-7 5 1 15,-1 1-1 1,-6 3 0-16,-8 3 0 0,-3 7 1 15,-3-4-1-15,-5 6 1 16,1-9-3-16,-7 4 1 16,0-4-5-16,-4-6 1 15,4-7-4-15,3-3 1 16,4-15-3-16,0 0 1 0,7-3 1 16,0-1 1-1,7-2 5-15,0-1 0 16,4 7 4-16,-1-4 0 15,4 4 1-15,0 0 1 16,4 0-1-16,3-1 1 0,0 1-4 16,0 3 0-16,-3 0-2 15,-1 0 0-15,1 3-1 16,0 0 0-16,-4 3-1 16,0 0 1-16,-4 0 1 15,1 0 1-15,-1 0 2 16,1 0 0-16,-4-3 2 15,3 4 1-15,-3-1 1 16,0 6 1-16,-3 4 1 16,-1 5 0-16,-3 1-1 15,0-3 1-15,0 0-2 16,0-1 1-16,4 1-3 16,-1-3 1-16,4 2-2 0,4-2 0 15,3-1-1-15,3-2 0 16,1-1-1-16,6 1 1 15,5-1-1 1,-1 0 1-16,0 4-1 0,0-4 1 16,-7 4 0-16,0 3 0 15,-3-4 0-15,-4 1 1 16,-7-1-1-16,-7-6 1 16,-4 7-1-16,-10 9 1 15,-4 6-3-15,1-3 1 0,-8 0-6 16,0-3 1-1,-3-6-9-15,3-4 0 0</inkml:trace>
  <inkml:trace contextRef="#ctx0" brushRef="#br0" timeOffset="29237.6038">10587 14082 36 0,'10'0'18'0,"5"4"-16"16,-15-4 23-16,3 0-25 15,1 0 0-15,3 0-10 16,0 0 0-16,0-4 5 16,0-5 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22T01:09:53.02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19449 6334 29 0,'0'-6'14'0,"3"6"-4"15,-3 9 15-15,-7 10-23 16,0 12 1-16,-11 13 1 16,-3 3 0-16,-3-3-5 0,-1 6 0 15,-3-3 4 1,-1-6 0-16,-2-3-2 16,-1-7 0-16,4-3-4 0,3-9 1 15,0-10-5-15,4-2 1 16,0-10-4-16,3-10 1 15,11-9-2-15,0-3 1 16,7-13 4-16,4-5 0 16,6 2 5-16,1 3 1 15,7 10 4-15,3 9 0 16,0 7 2-16,4 5 0 16,-4 10-1-16,0 10 1 0,-3 12-2 15,-1 3 0-15,-3 4 0 16,-7 8 0-16,0 7 0 15,-3 7 0-15,-4-1-2 16,0 7 0-16,-4-4-2 16,1-3 1-16,-1-9-4 15,1-3 1-15,-8-10-4 16,8-6 0-16,-4-12-5 16,0-7 1-16</inkml:trace>
  <inkml:trace contextRef="#ctx0" brushRef="#br0" timeOffset="178.4007">19251 6836 38 0,'-7'-3'19'0,"-14"-4"-21"0,14 10 34 15,-4 1-31 1,-10 5 0-16,-4 10 0 16,-10 0 1-16,0 3-3 0,3-1 1 15,7 5-3-15,4-8 1 16,7-5-8-16,3 3 0 15,8-10-2-15,17-6 1 16</inkml:trace>
  <inkml:trace contextRef="#ctx0" brushRef="#br0" timeOffset="613.0666">19583 6575 36 0,'-32'19'18'0,"4"6"-22"0,24-25 35 0,1 3-31 16,3 1 0-16,3-1 1 15,8-6 0-15,6-1-1 16,8 1 0-16,7-6 0 16,3-4 0-16,0 1 0 15,4 2 1-15,-7 1-1 16,-4 6 0-16,-3-3 0 15,-4 6 0-15,-7 3 0 16,-7 6 1-16,-10 4 0 16,-4 2 0-16,-11 1 0 15,-10 3 0-15,-8 3 2 16,-6-3 0-16,3-1 0 16,8-2 1-16,2-3-1 0,5-1 1 15,6-2-1 1,4-4 1-16,7 0-3 15,3-3 1-15,4-3-1 0,11-6 1 16,10-3-4-16,7-7 0 16,4 0-5-16,3-3 0 15,1-9-4-15,-5-6 0 16,-6-4-4-16,0-3 0 0</inkml:trace>
  <inkml:trace contextRef="#ctx0" brushRef="#br0" timeOffset="960.1529">19858 6312 22 0,'-14'16'11'0,"-25"59"-7"0,21-50 15 0,-10 16-16 16,-14 0 1-16,-1 9 3 16,8 0 0-16,0-3-8 15,7 3 1-15,3 7 7 16,7-4 0-16,1 0-2 16,6-9 0-16,4-6-1 15,3-10 1-15,4-9-3 16,8-7 1-16,6-9-2 15,7-9 0-15,7-10-3 16,4-12 1-16,0-3-2 16,6 3 0-16,-6 3 0 15,-4 3 0-15,-3 0 0 16,-4 9 1-16,-3 4 3 0,-8 2 0 16,1 7 1-16,-7 4 1 15,-1 2 0 1,-3 3 0-16,4 4-1 0,-1-4 0 15,4 4-5-15,0-7 1 16,4-3-6-16,6-9 1 16,5-4-7-16,2-2 0 15</inkml:trace>
  <inkml:trace contextRef="#ctx0" brushRef="#br0" timeOffset="1471.484">20429 6183 37 0,'-14'4'18'0,"-3"8"-14"16,10-9 28-16,0 7-31 16,-8 2 0-16,-6 7 1 15,-3 6 0-15,-1 3-2 16,4 1 0-16,3-1 1 15,7-6 0-15,4-3 0 16,4-4 1-16,10-2-1 16,7-7 0-16,4-6 0 15,3-3 0-15,0-3 0 16,4-4 1-16,-1-2-3 16,5-4 0-16,-1 3-2 15,4 4 0-15,-8 3-2 16,-6-1 1-16,-8 11-1 0,-6 5 0 15,-11 10 1-15,-7 3 1 16,-4 6 2-16,-3 3 0 16,-11 4 2-16,1-4 1 15,-1 1 1-15,7-10 1 16,4-4 1-16,7-2 0 16,3-3 0-16,8-4 0 15,3-3-2-15,10-3 1 16,4 1-2-16,1-4 0 15,2-13-5-15,1-6 1 16,3-3-5-16,4-3 1 0,-4-13-8 16,4-9 1-16,-4 7-2 15,-4-4 1-15</inkml:trace>
  <inkml:trace contextRef="#ctx0" brushRef="#br0" timeOffset="1633.607">20563 6205 30 0,'-10'13'15'0,"-15"12"-11"16,18-9 30-16,-7 6-32 15,-4 12 0-15,-3 10 1 16,-4 6 0-16,-10 3-4 16,0 4 0-16,0 3 2 15,3-10 1-15,4 3-3 16,6-3 0-16,8-3-4 16,7-6 0-16,7-7-7 15,7-2 1-15</inkml:trace>
  <inkml:trace contextRef="#ctx0" brushRef="#br0" timeOffset="1845.2696">20595 6353 42 0,'-3'-16'21'0,"17"-6"-18"0,-7 10 35 15,0 2-38-15,14 4 0 0,4-4 0 16,6 1 1-16,1 0-2 15,7-4 0-15,-4 4-3 16,-6-4 0 0,-1 4-4-16,-7-1 0 0,-3 1-5 15,-8 6 0-15</inkml:trace>
  <inkml:trace contextRef="#ctx0" brushRef="#br0" timeOffset="2340.8727">20863 6243 24 0,'-39'16'12'0,"15"-1"-5"16,17-8 17-16,-4 2-22 15,4 0 0-15,4 7 1 16,-1-3 1-16,8-1-5 16,3 1 0-16,3-7 3 15,8-3 1-15,3 0-3 16,0-3 1-16,-3 0-2 16,-1 3 0-16,-2-3-2 0,-5 4 0 15,-3 8-1-15,-7 4 1 16,-7 3 0-1,-10 3 0-15,-8 3 3 0,-7 3 0 16,-7 3 4-16,4 1 0 16,3-10 1-16,4-1 0 15,3-2 1-15,8-3 1 16,3-3-3-16,7-4 1 16,3-3-2-16,4-6 0 0,7 0-2 15,11-3 1 1,3-6-3-16,4-1 1 15,3-5-2-15,0 2 0 16,-7-3-2-16,4 7 0 0,-8 0 0 16,-2 12 0-16,-5 6 1 15,-6 4 0-15,-4 2 2 16,-4 4 0-16,-6 6 2 16,-1 3 0-16,-3 4 1 15,-4-1 0-15,1 7 0 16,-1-1 0-16,-3 4 0 15,0-6 0-15,3-4-2 16,0-6 1-16,4 0-6 16,0-6 1-16,4-3-8 15,-1-7 0-15</inkml:trace>
  <inkml:trace contextRef="#ctx0" brushRef="#br0" timeOffset="2475.8201">20567 6867 40 0,'0'-6'20'0,"0"3"-19"15,0 3 32-15,7 0-33 16,0-7 0-16,4 4 1 0,3-6 0 16,14 3-6-16,4-4 1 15,3 1-8-15,7-1 1 16</inkml:trace>
  <inkml:trace contextRef="#ctx0" brushRef="#br0" timeOffset="3000.4927">21452 6271 43 0,'-14'-9'21'0,"-10"9"-21"0,20 3 33 0,-6 6-31 15,-5 1 1-15,-6 9 0 16,-7 3 1-16,-4 6-5 15,8-3 0-15,2-3 4 16,5 0 0-16,3-3-1 16,0-4 1-16,3-2-1 15,4-1 1-15,7-2-1 16,3-7 1-16,12 3-2 16,2-6 1-16,11-3-1 15,1-3 1-15,6-4-4 16,-3-2 1-16,-4 2-6 15,0 4 1-15,-7 3-5 16,0 6 0-16,-10 3-3 0,-4 4 1 16,-7 5 0-1,-11 1 1-15,-13 9 8 0,-8 0 0 16,-7 0 8-16,0-6 0 16,4 0 6-16,7-3 0 15,3-1 2-15,4-2 0 16,7-1-3-16,3-2 1 15,4-4-4-15,7-3 1 0,7-3-5 16,7-3 1-16,11-3-5 16,3 3 1-16,4-7-5 15,3-12 1 1,-3 0-7-16,-4-3 1 0,-3-9-5 16,0-10 1-16</inkml:trace>
  <inkml:trace contextRef="#ctx0" brushRef="#br0" timeOffset="3180.5095">21474 6350 43 0,'-11'22'21'0,"-24"59"-24"16,24-65 40-16,-3 12-34 15,-7 3 0-15,0 4 0 16,-4 2 1-16,0 4-6 16,1-3 1-16,2 6 2 15,5 0 0-15,6 0-5 16,8 6 0-16,6-13-5 0,8-2 0 15,10-10-5 1,0-9 0-16</inkml:trace>
  <inkml:trace contextRef="#ctx0" brushRef="#br0" timeOffset="3392.5211">21548 6488 44 0,'0'-16'22'0,"17"-15"-27"0,-10 21 41 0,4-2-36 16,3 2 0-16,4 1 0 16,-1-1 1-16,5 1-3 15,-1 0 0 1,0 2-4-16,4-2 1 0,-4 3-6 16,-4-1 1-16,-3 1-2 15,-3 6 0-15</inkml:trace>
  <inkml:trace contextRef="#ctx0" brushRef="#br0" timeOffset="4019.9726">21710 6434 33 0,'-28'41'16'0,"0"-10"-17"16,20-21 32-16,-2-1-30 15,3 4 1-15,0 6 0 16,0-4 1-16,3 1-4 16,8-4 1-16,3-2 2 15,3-4 0-15,4-3-1 16,4 0 0-16,0 1-2 15,-1-8 1-15,5 4-1 16,-5 0 0-16,-3 4-1 16,-10 2 0-16,-8 0 0 0,-3 4 1 15,-7 5 0-15,-7 4 1 16,-4 3 2-16,1 0 0 16,-1-3 2-16,4 0 0 15,3-4 0-15,0 1 1 16,4-4-1-16,4-5 1 0,3-1-3 15,3-3 1 1,4-3-3-16,7-3 1 16,0-6-4-16,4-4 1 15,3-3-2-15,4 1 1 16,-1 2 0-16,1 4 0 0,-4 2 0 16,-3 7 0-16,-4 7 2 15,-7 5 1-15,-4 7 0 16,1 9 0-16,-4 7 0 15,-4 9 1-15,-3-4 1 16,0 4 0-16,-4 0 0 16,0-3 0-16,1-6 0 15,-1-7 0-15,4-3-1 16,-4 0 1-16,1-9-4 16,-1-7 0-16,0-6-2 15,4-3 0-15,0-9-1 16,7-1 0-16,0-8 2 15,4-1 0-15,3 0 4 16,0 3 0-16,7 4 2 0,0 2 1 16,0 1 0-16,3 3 1 15,1-4-2-15,0 4 1 16,3 0-7-16,3-7 1 16,4 1-8-16,4-1 0 15,3 0-4-15,1-2 1 16</inkml:trace>
  <inkml:trace contextRef="#ctx0" brushRef="#br0" timeOffset="4278.6827">22179 6575 52 0,'-3'-3'26'0,"-15"3"-32"15,14 0 52-15,-6 3-46 16,-4 10 1-16,-4 3 0 16,-3-4 0-16,-4 4-1 15,-3 3 0-15,-4-4-2 16,4-2 0-16,7-4-5 16,10-6 1-16,1-3-8 15,13-6 0-15,15-3-1 16,3-7 0-16</inkml:trace>
  <inkml:trace contextRef="#ctx0" brushRef="#br0" timeOffset="4620.9272">22190 6359 37 0,'3'-19'18'0,"-6"29"-14"0,3-10 36 16,0 9-35-16,-4 7 1 16,1 6 3-16,-4 9 0 15,0 7-12-15,-4-1 1 16,-7 4 8-16,1 9 0 15,-1-6-4-15,0 0 1 16,1 3-2-16,6 0 1 16,4-3-4-16,0-10 0 0,4-5-5 15,-1-4 1 1,4-6-4-16,0-10 0 16,0-6-3-16,0-3 0 0,0-9 1 15,4-7 1-15,-1 0 5 16,1 1 0-16,-1-1 6 15,1 3 1-15,-1 1 3 16,1 6 1-16,3-1 0 16,0 4 1-16,0 0-3 15,0 0 1-15,4-3-9 16,3-1 1-16,7-2-6 16,-4 0 1-16</inkml:trace>
  <inkml:trace contextRef="#ctx0" brushRef="#br0" timeOffset="5117.4314">22588 6372 39 0,'-10'-16'19'0,"3"32"-19"0,3-16 36 16,-6 9-35-16,-5 7 1 15,-6 2 1-15,-3 4 1 16,-1 7-4-16,-10 2 1 15,6 0 3-15,8-6 0 16,4-3-1-16,3-3 1 16,3-3-1-16,7-4 1 0,8 1-2 15,7-4 1 1,6-2-1-16,8-4 0 16,7-3 0-16,3 0 0 0,-3-6-2 15,-1-4 1-15,5-9-4 16,-1-3 0-16,0 0-3 15,-3-9 0-15,-4 3-2 16,-7-4 0-16,-3-2 1 16,-4 6 0-16,-3 3 2 15,-8 6 1-15,-3 6 5 16,-7 10 1-16,-3 9 2 16,-1 4 0-16,-3 9 1 15,0 9 1-15,-4 13-1 16,-3-1 0-16,3 7-2 15,-3 4 0-15,0 8-2 16,-4 4 1-16,1 3-2 16,2-4 1-16,5-8-5 15,-1-4 1-15,4-9-7 0,3-4 0 16,1-2-6-16,-1-13 1 16</inkml:trace>
  <inkml:trace contextRef="#ctx0" brushRef="#br0" timeOffset="5328.3331">22366 6861 46 0,'-7'-22'23'0,"28"6"-17"0,-10 13 40 15,6-3-43-15,1 3 0 16,10-1 1-16,-3 4 1 0,-4 4-7 16,4-4 1-16,0 0 4 15,-1 3 0 1,-3-3-5-16,1 3 1 0,-8 3-7 15,-4 7 1-15,-3 5-8 16,-7 1 1-16,-7 6-4 16,-17 7 0-16</inkml:trace>
  <inkml:trace contextRef="#ctx0" brushRef="#br0" timeOffset="5525.8407">22204 7137 54 0,'-21'12'27'0,"21"-21"-30"16,3 6 56-16,4-4-48 15,7 1 0-15,4 0 3 16,21 0 1-16,14-4-11 0,7 4 1 16,3-3 6-1,4 2 0-15,0-5-2 16,-3 2 0-16,6-2-8 16,8-4 1-16,-4 0-12 15,-3 4 0-15,-1 6-6 16,-21 6 1-16</inkml:trace>
  <inkml:trace contextRef="#ctx0" brushRef="#br0" timeOffset="15732.6335">9021 8896 12 0,'10'-3'6'0,"15"-4"3"0,-15 4 6 0,8 3-14 16,10 0 1-16,8-3 2 16,6 3 0-16,0 0-5 15,11 0 1-15,7-3 4 16,18 0 0-16,17 0-1 15,7 0 1-15,8 0-2 16,13-1 1-16,25-2 0 16,4 3 0-16,10 0-2 15,22-3 1-15,-1-1-1 16,29 4 0-16,-1-3 0 16,12 0 1-16,-1-1-2 15,4 1 1-15,7 3-1 16,-11-3 1-16,11-1-1 15,-15 1 1-15,-2 0-1 16,6 3 1-16,-11-4-1 0,5 11 1 16,-12-4-1-16,-6 3 1 15,-8 3-1 1,-3 3 1-16,-3-5 1 0,6 2 0 16,1-6 0-16,-1 3 0 15,1 0 0-15,-4 0 0 16,-11-3 0-16,1 3 0 15,-1 0-2-15,-17-3 1 16,-11 4-1-16,0-4 0 16,-7 0 0-16,-17 0 1 0,-12 0-1 15,-2 0 0 1,-15-7 0-16,0 7 1 0,1-3-1 16,-8 0 1-16,-11-3-1 15,-6 3 0-15,-8 0 0 16,-3 3 1-16,-10 0-3 15,-8 0 0-15,-3 6-8 16,-11 3 1-16,-14 1-5 16,-10-20 0-16</inkml:trace>
  <inkml:trace contextRef="#ctx0" brushRef="#br0" timeOffset="27622.2369">20084 11251 19 0,'0'0'9'0,"0"3"0"0,0-3 9 15,0 0-14-15,3 3 0 16,4 3 2-16,-7 4 0 15,4 2-8-15,3 4 1 16,-4 6 5-16,8-6 1 16,0-1-3-16,-1 1 0 15,1 3-1-15,-1-3 1 0,1-1-1 16,-4 4 0-16,-7 3 0 16,-4 6 0-16,-6 0 0 15,-1 1 0 1,1-1-1-16,3-3 1 0,3 0-1 15,1-3 1-15,6-6-1 16,1-4 1-16,3-2-3 16,-4-1 1-16,-3-6-4 15,-3 0 1-15,-4-3-7 16,-4-3 0-16,0 0-1 16,-3 0 0-16</inkml:trace>
  <inkml:trace contextRef="#ctx0" brushRef="#br0" timeOffset="28012.4123">19847 11254 26 0,'0'-6'13'0,"4"3"-13"0,-4 3 24 15,0 3-21-15,0 6 0 16,-4 10 3-16,-3 12 0 15,-3 7-7-15,-1 0 0 16,-7-1 5-16,4 1 1 16,0-7-3-16,0 1 1 15,7-4-2-15,0-9 1 16,7-4-1-16,7 1 0 16,0-4-1-16,4 1 0 0,-4-4 1 15,0-2 1-15,0-1 0 16,-4 0 0-16,1 1 0 15,-1-1 1-15,-3 3-1 16,4 1 1-16,-4-1-2 16,3 0 1-16,1 1-1 15,0-1 0-15,-1-2-3 16,4-4 1-16,0 0-7 16,7-6 1-16,4-7-8 15,7 1 0-15</inkml:trace>
  <inkml:trace contextRef="#ctx0" brushRef="#br0" timeOffset="28330.2983">20514 11235 38 0,'-32'16'19'0,"-7"12"-16"0,25-22 27 16,4 10-29-1,-1 3 0-15,4 0 0 0,0-4 1 16,7 1-3-16,0-7 1 16,7 1 1-16,0-4 0 15,4 4-1-15,3-7 1 16,4 0-1-16,-4-3 1 0,0 0-1 16,0 0 1-16,-4 0 0 15,1-6 0 1,0 2-1-16,-4 1 1 15,0 3-4-15,-4 3 1 16,-3 1-5-16,-7 5 0 0,-3 3-6 16,-5 7 0-16</inkml:trace>
  <inkml:trace contextRef="#ctx0" brushRef="#br0" timeOffset="28852.3803">20197 11665 27 0,'-22'-3'13'0,"-13"15"-3"16,28-12 18-16,0 3-26 15,0-3 0-15,0 3 0 16,3 1 1-16,4-1-4 0,7 0 0 16,4 0 3-16,7 0 0 15,3 0-1 1,3 0 0-16,1 1-1 15,3-1 1-15,1 0-1 0,-8 0 1 16,0 0-1-16,-3 0 0 16,-4 0 1-16,-4 4 1 15,-3-1 0-15,-3 3 1 16,-4 1 0-16,-4 2 0 16,-6-2-1-16,-4 2 1 0,-8 1-1 15,-2-4 0-15,-4 7-1 16,-11-7 0-16,3-2-3 15,1-7 0 1,3-4-4-16,1-5 1 0,6-7-3 16,4-3 1-16,7 1-1 15,3 2 0-15,8 3 3 16,3 1 0-16,3 6 5 16,1 3 1-16,6 3 2 15,1 6 1-15,-1 3 1 16,5 7 0-16,9 3 0 15,1 3 0-15,0 6-2 16,-1 3 1-16,5 1-4 16,2 2 0-16,1-3-8 15,-4-9 1-15,4 0-6 16,3-9 1-16</inkml:trace>
  <inkml:trace contextRef="#ctx0" brushRef="#br0" timeOffset="29620.4311">20987 11455 20 0,'-11'-3'10'0,"8"31"-1"15,-1-19 11-15,1 7-18 16,-4 3 1-16,-1 9 1 16,-2-6 1-16,-1 0-6 15,4 0 1-15,-3-7 4 16,3-2 0-16,7-4-1 16,0-2 0-16,3-7-1 15,4-3 0-15,4-10-1 0,6-12 1 16,1-3-1-16,7-1 0 15,3 1-1-15,0 0 0 16,0 0 0-16,11 6 1 16,0 3-2-16,3 3 1 15,-6 4 0-15,-5 6 1 16,-6 6 0-16,-4 6 0 16,-10 0-1-16,-8 7 1 15,-6 2-1-15,-18 7 1 16,-4 0-2-16,-3 0 1 0,0-3-1 15,-4 0 0-15,0-4-1 16,4 1 1-16,0-6-1 16,3-1 1-16,4 0 0 15,3 4 1-15,4-4-1 16,3-6 1-16,4 4 0 16,4-4 0-16,3 0 0 15,7 0 0-15,0 0 0 16,3-3 0-16,1 0 1 15,3 0 0-15,0 0-1 16,-3-3 0-16,-1-3-2 16,1-4 0-16,0-5-4 15,-1-7 1-15,1 0-7 16,-1-10 1-16,1-2 0 16,0-7 0-16</inkml:trace>
  <inkml:trace contextRef="#ctx0" brushRef="#br0" timeOffset="29860.4497">21283 11194 28 0,'4'-3'14'0,"-19"10"-13"16,8-4 30-16,-7 3-28 16,0 3 0-16,-3 10 2 0,-5 6 0 15,1 13-6-15,-3 15 1 16,-5 4 4-16,1-1 1 16,0 1-2-16,3-1 1 15,4 4-2-15,3-4 1 16,8-3-2-16,3-6 1 0,7-3-1 15,7-6 0-15,3-10 0 16,8-3 0-16,3-12-4 16,4-10 0-16,14-9-8 15,7-13 1-15,6-6-5 16,15-4 1-16</inkml:trace>
  <inkml:trace contextRef="#ctx0" brushRef="#br0" timeOffset="30536.4972">21819 11160 37 0,'-10'-3'18'0,"6"6"-19"15,4-3 31-15,4 3-29 0,3 6 0 16,3 1 0-16,4 2 1 16,1 1-3-16,2 0 1 15,1 5-1-15,-8 1 0 16,1 0-3-16,-7 3 1 16,-8 0-1-16,-3 0 0 15,-11 0 0-15,-10 0 0 0,0-3 3 16,0-4 0-16,-1 4 3 15,1-10 1 1,0 4 1-16,7 0 0 16,3-1 0-16,4-6 1 0,7 1-3 15,4 2 1-15,6 0-2 16,4-9 1-16,4 4-2 16,3-4 1-16,10 0-2 15,1-4 1-15,3 1-1 16,1 3 0-16,-1 0 0 15,-3 0 0-15,-4-3 0 16,-4 6 0-16,-10 0 1 16,-7 4 0-16,-7-1 0 15,-7 10 0-15,-14-4 1 16,0 4 0-16,0 3 0 16,-4-1 1-16,0 4 1 15,0 0 0-15,1 0 0 16,-1 0 0-16,7 3-1 15,0-3 1-15,4 0-1 0,4 0 0 16,6 0-1-16,0-3 0 16,4 0-1-16,4-4 1 15,6-2-1-15,4-10 1 16,4-3-1-16,7-9 1 16,6-1-2-16,8-2 1 15,7-7-6-15,10-6 1 16,8 0-10-16,6-3 1 15</inkml:trace>
  <inkml:trace contextRef="#ctx0" brushRef="#br0" timeOffset="35236.3401">22356 11354 31 0,'-11'-3'15'0,"7"9"-7"0,4-6 20 16,7-3-25-16,4 6 1 16,3 1 2-16,4-1 1 15,3-3-9-15,0 0 1 16,11-3 5-16,-7-4 0 0,-1 1-2 15,1-6 1-15,0-1-4 16,-1-6 1-16,-2 7-5 16,-5-4 1-16,-6 0-5 15,-4 1 0-15,-7 2-6 16,-4-3 1-16</inkml:trace>
  <inkml:trace contextRef="#ctx0" brushRef="#br0" timeOffset="35368.3486">22433 11151 26 0,'-35'12'13'0,"-15"13"-11"16,40-19 18-16,-4 7-20 16,0 3 1-16,0 6-2 15,-4 3 1-15,0 6-5 16,-3 4 1-16,3-4-3 16,-3 7 0-16</inkml:trace>
  <inkml:trace contextRef="#ctx0" brushRef="#br0" timeOffset="35881.4068">22024 11702 20 0,'-11'19'10'0,"8"9"-1"0,-1-18 14 16,-3 2-21-16,0 4 0 16,0 3 2-16,0 0 0 15,0 6-4-15,0 0 0 16,0-6 3-16,3-4 0 0,1 1 0 15,3-10 0-15,3-3-1 16,1-9 0 0,6-6-1-16,1-10 1 0,0 0-1 15,3-3 1-15,7 0-2 16,4-1 1-16,3 5-1 16,0 2 0-16,0 3 0 15,1 0 0-15,-1 4 0 16,0 6 0-16,0 2 0 15,-7 4 0-15,-7 4 1 16,-10 2 0-16,-4 3 0 16,-4 7 0-16,-6 0 0 15,-4 2 0-15,-7 4-1 16,-4 0 1-16,0 3-1 16,1-6 1-16,2 0 0 15,1-3 0-15,4 6 0 0,2-13 1 16,5 0 0-16,-1 4 1 15,8-4-1 1,-1-2 1-16,8-4-1 16,3-6 0-16,3 0-1 0,4-4 1 15,4-2-6-15,3-1 0 16,4 1-11-16,-4 3 0 16,14 6-1-16,-3-10 0 15</inkml:trace>
  <inkml:trace contextRef="#ctx0" brushRef="#br0" timeOffset="39692.2813">20366 13747 22 0,'10'-31'11'0,"-6"-1"-4"16,-4 26 12-16,0 0-16 16,-4 12 1-16,-6 3 0 15,-8 13 1-15,-10 7-7 16,-7-1 1-16,-11 3 4 0,-4 7 0 16,1 3-2-16,3-4 1 15,0 4-3-15,8-3 1 16,2 2-4-16,8-8 1 15,3-10-4-15,11-7 0 16,4-5-3-16,3-4 0 16</inkml:trace>
  <inkml:trace contextRef="#ctx0" brushRef="#br0" timeOffset="39962.7195">20059 14004 7 0,'-4'-6'3'0,"4"3"2"16,0 3-2-16,0 0-3 15,0 0 1-15,0 0-1 16,0 0 1-16,0 0-2 16,0 0 1-16,0 0-2 15,0 0 0-15</inkml:trace>
  <inkml:trace contextRef="#ctx0" brushRef="#br0" timeOffset="41104.9747">20182 13941 19 0,'0'-12'9'0,"-7"6"-5"0,7 6 18 0,0 3-19 16,-7 6 1-16,-3 10 2 15,-1 12 0-15,-3 16-7 16,3 10 0-16,1 5 5 16,-4 1 0-16,3-3-2 15,1 2 1-15,3-5-2 16,-1-10 1-16,5 3-1 15,-1-3 0-15,4-9-1 16,0-1 1-16,0-8-4 16,4-7 1-16,3-4-8 15,-3-11 0-15,13-4-1 16,-3-9 0-16</inkml:trace>
  <inkml:trace contextRef="#ctx0" brushRef="#br0" timeOffset="41316.9698">20415 13910 34 0,'-14'0'17'0,"7"19"-22"0,7-16 33 16,0 0-28-16,4 3 1 15,3 1 0-15,3-1 0 0,4-3-3 16,8 0 1-16,-5-3-3 15,1 0 0-15,-1-3-5 16,1-3 0 0</inkml:trace>
  <inkml:trace contextRef="#ctx0" brushRef="#br0" timeOffset="41540.1538">20705 13813 29 0,'-11'15'14'0,"-31"33"-11"16,35-36 23-16,-8 16-24 15,-6 13 0-15,-7 19 1 16,-4 9 0-16,-3 6-4 16,0-6 1-16,3 3 2 15,-7-9 0-15,7-4-1 16,4 1 0-16,4-10-2 16,6-12 0-16,0-1-4 0,11-8 1 15,0-11-6 1,7-15 0-16,4-12-1 15,3-10 0-15</inkml:trace>
  <inkml:trace contextRef="#ctx0" brushRef="#br0" timeOffset="42110.6218">20394 14108 23 0,'14'-38'11'0,"18"25"-11"0,-21 10 22 16,3 0-21-16,3 0 0 15,4 0 2-15,4 3 0 0,-4 0-3 16,-3 3 0-16,-4 3 3 15,-3-3 0 1,-4 4 0-16,-4 5 0 0,-6 4-1 16,-4 3 1-16,-7 3-1 15,-4 0 1-15,-3-4-1 16,3-2 0-16,4 0-1 16,3-7 0-16,4 1-1 15,7-4 0-15,7 0 0 16,4 4 0-16,7-1 0 15,-1 4 0-15,1-1 0 16,0 4 0-16,-4 6 0 16,-4 0 0-16,-3-4 0 15,-3 4 0-15,-4 3 0 16,-4 4 0-16,-3-4 0 16,-3 0 1-16,-1 0-1 15,0-3 1-15,1-3-1 16,3-7 0-16,0-2-1 15,0-4 0-15,0-9 0 16,0 3 0-16,3-22-2 0,1-3 1 16,3 0-1-16,3-7 1 15,1 1 1-15,-1 6 0 16,1 3 0-16,-4 9 0 16,0 1 2-16,0 9 1 15,-4 6 0-15,1 0 0 16,3 0 1-16,0 3 0 0,7 1-1 15,0 2 1-15,3-6-2 16,4-3 1 0,1 0-4-16,6-6 1 15,10-7-6-15,5-2 1 0,6-1-6 16,11-3 0-16</inkml:trace>
  <inkml:trace contextRef="#ctx0" brushRef="#br0" timeOffset="42905.2803">21332 13678 34 0,'-10'-19'17'0,"-18"47"-18"15,21-24 28-15,-8 11-26 0,-2 4 0 16,-1 3 2-16,1 0 1 16,2 0-4-16,1 0 0 15,0-3 3-15,4-1 0 16,3-2 0-16,3 0 0 16,4-4-1-16,4-2 0 15,3-4-1-15,14-3 1 16,7-6-1-16,7-3 0 15,4-4-3-15,0 1 1 16,-4-10-4-16,-3-3 0 16,-4-3-4-16,4-3 1 0,-11 0-3 15,-3 3 1-15,-8 6 1 16,-3 6 1 0,-10 16 6-1,-4 0 1-15,0 10 3 16,-7 6 0-16,-4 9 2 15,-10-3 1-15,0 0 0 16,-4 3 1-16,-7 1-3 16,4-1 0-16,3 0-1 15,0-3 1-15,4 0 0 16,3 0 0-16,8-6-1 16,3-3 1-16,3-4-2 15,4-5 1-15,7-7-1 16,7 0 0-16,4-3-1 0,10-1 1 15,3-2-2-15,8 0 0 16,0-4-1-16,3 1 0 16,-3 0 0-1,-7 2 0-15,-4 4-1 0,-11 6 1 16,-6 4 0-16,-11 5 1 16,-11 4 2-16,-3 6 1 15,-11 6 1-15,4 0 0 16,3 4 1-16,4-7 1 15,7-3-1-15,4-4 1 16,6-8-2-16,4-1 1 16,4-6-2-16,6 1 1 0,1-8-2 15,-1-5 1-15,-3 3-1 16,-3-1 0-16,-4 1-3 16,0-6 1-16,0-4-6 15,-7-3 1-15,0-3-8 16,-4-3 0-16</inkml:trace>
  <inkml:trace contextRef="#ctx0" brushRef="#br0" timeOffset="43070.8437">20994 13734 34 0,'-14'-9'17'0,"14"0"-14"15,0 12 22-15,0 0-25 16,0-3 0-16,3 3 1 15,1 6 0-15,3 4-6 16,0-4 1-16,-4 4-6 16,1 9 1-16</inkml:trace>
  <inkml:trace contextRef="#ctx0" brushRef="#br0" timeOffset="43627.0882">20944 14017 23 0,'-21'0'11'0,"7"12"0"0,11-9 12 15,3 0-21-15,0 1 1 16,3-1 0-16,1 0 1 0,3 3-5 16,3-3 0-16,4 7 3 15,1-7 1-15,-5 3-2 16,4-3 0 0,-7-3 0-16,0 6 0 0,-7-2-1 15,-3 2 1-15,-4 3-1 16,0 1 1-16,0-4-1 15,0 3 0-15,0-2 0 16,-1-4 0-16,5 3 0 16,3-3 0-16,0 3 0 15,3 1 0-15,5-1 0 16,-1-3 0-16,3 3-1 16,1-2 1-16,-1 5 0 15,1-6 0-15,-1 3 0 16,1 1 0-16,-4-1 0 15,-3 6 0-15,-4 4 0 0,-7 0 1 16,-4 3-1 0,-3 3 1-16,-4 3 1 15,1 0 1-15,-8-3-1 16,0-7 1-16,4 1 0 0,7-3 1 16,7-1-1-16,7-2 1 15,7-4-2-15,7-6 1 16,7 0-1-16,11-3 1 15,7-7-1-15,3 1 1 16,15-7-2-16,6 1 1 0,4-4-1 16,-3 0 1-1,-1 3-5-15,4 1 0 0,4 2-8 16,17 4 1-16,18 2-7 16,-8 1 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22T01:11:03.662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25795 5487 20 0,'-14'22'10'0,"3"-19"1"0,11 0 10 0,0-3-17 15,0 0 0-15,7-9 2 16,8-10 1-16,2-6-8 16,4-12 1-16,4-17 6 15,7 1 0-15,3 3-2 16,4 0 1-16,0 6-2 15,-4 3 1-15,7 10-2 16,1-1 0-16,-1-2-1 16,-3 2 1-16,3-2-2 15,-7 6 1-15,-6 3-5 16,-5 3 0-16,-6 3-6 16,-4 0 1-16,-7 3-6 15,-7 4 0-15</inkml:trace>
  <inkml:trace contextRef="#ctx0" brushRef="#br0" timeOffset="286.4201">26148 4622 23 0,'-21'-28'11'0,"24"28"-6"0,-3 0 14 16,11-7-17-16,6 1 0 15,5 0 2-15,6-1 1 16,7 1-6-16,4 3 0 15,0 3 4-15,0 0 0 16,-1 3-1-16,-2 0 0 0,-1 0 0 16,-10 10 0-1,-4 9 0-15,-7 6 0 16,-7 7 0-16,-11 5 1 16,-3 1-1-16,-7 9 0 0,-3-9-2 15,-1-6 1-15,4-4-6 16,0-6 1-16,7-6-8 15,7 0 0-15</inkml:trace>
  <inkml:trace contextRef="#ctx0" brushRef="#br0" timeOffset="992.1564">27160 3948 23 0,'14'-22'11'0,"-10"15"-4"0,-4 7 10 0,0 0-14 16,-7 3 0-16,-4 4 1 15,-6 5 1-15,-4 7-6 16,-4-3 1-16,0 3 3 16,4 6 1-16,3-3-2 15,4-4 1-15,7-5-1 16,0 3 0-16,4-7-1 16,6-3 0-16,8-2 0 15,6-4 0-15,8-4-1 16,3-2 1-16,1 3-1 15,-1-3 1-15,7 3-2 16,-3 6 0-16,-4 3-1 16,-7 3 0-16,-10 7-1 15,-18 6 1-15,-4 6-1 16,-10 4 0-16,-7 2 1 0,-4 1 1 16,0-1 1-1,0-6 1-15,8-3 0 16,-1-3 1-16,11-6 0 0,0-3 0 15,7-4 1-15,3-3 0 16,8-3-1-16,6-3 0 16,4-3-1-16,8-12 1 15,2-1-4-15,1-6 0 16,0-6-5-16,-1-4 0 0,1-5-5 16,0-7 1-1</inkml:trace>
  <inkml:trace contextRef="#ctx0" brushRef="#br0" timeOffset="1187.1596">27263 3957 25 0,'-32'6'12'0,"14"19"-2"16,11-15 16-16,-7 15-24 15,-4 12 1-15,1 4 1 16,-4 13 1-16,-4 2-6 16,0-3 0-16,4 4 3 15,3-4 1-15,4-3-2 16,4 0 1-16,3-6-4 15,3-9 0-15,4-4-6 16,7-6 0-16,7-12-4 16,8-10 1-16</inkml:trace>
  <inkml:trace contextRef="#ctx0" brushRef="#br0" timeOffset="1412.1972">27453 4004 38 0,'-32'-6'19'0,"25"6"-20"0,7 0 36 16,0 0-34-16,7-3 0 15,8-4 0-15,2 1 1 16,4 0-3-16,1-4 1 16,6 1 0-16,3-4 0 15,1 1-4-15,0-1 0 0,0 4-5 16,-8 0 0-16,-2-1-3 15,-5 1 0-15</inkml:trace>
  <inkml:trace contextRef="#ctx0" brushRef="#br0" timeOffset="2026.6425">27707 3872 22 0,'-25'7'11'0,"-13"2"-7"16,31-3 18-16,-7 4-20 16,-1 2 0-16,1 1 0 15,0 2 1-15,4 4-4 16,-5 3 0-16,5 0 1 15,3 3 0-15,0 0-2 16,3-6 0-16,4 3-1 16,4-9 1-16,-1-1-1 15,1-6 1-15,3 1 1 16,0-4 1-16,0 0-1 0,0-3 1 16,-3 3 0-1,-4 0 0-15,0 4 0 0,-4 5 0 16,1 1 0-16,-5 5 0 15,-2 4 1-15,-4-3 1 16,3-3 1-16,-3 3 0 16,-4 3 0-16,1-4 1 15,-4-2 0-15,7-3 0 16,-1 6-1-16,5-4 0 0,3-2-2 16,0-7 1-1,3 0-1-15,8 1 1 16,3-1-1-16,7-3 0 15,4-9-1-15,-1-4 1 0,4-2-1 16,-3-1 0-16,0-6-1 16,3 1 1-16,-7 2-1 15,0 0 1-15,-3 4-1 16,-4 2 0-16,-7 10 0 16,0 0 1-16,-4 10-1 15,1 2 1-15,-4 10 0 16,-1 0 1-16,1 3 0 15,-3 3 0-15,-1 1 1 16,-3 5 0-16,-3-3-1 16,-1 7 1-16,-7 3-1 15,4-3 1-15,3 2-1 16,1-8 1-16,-1-4-2 0,-3-3 0 16,3-3-5-1,-3-10 1-15,3-2-7 0,1-7 1 16,3-12-3-16,0-7 1 15</inkml:trace>
  <inkml:trace contextRef="#ctx0" brushRef="#br0" timeOffset="2147.4452">27182 4575 36 0,'0'-3'18'0,"10"6"-21"0,-6-3 36 16,3 3-33-16,0-3 1 16,3 3 0-16,12 0 1 15,6 0-8-15,3-3 1 16,5 7-6-16,3-7 1 0</inkml:trace>
  <inkml:trace contextRef="#ctx0" brushRef="#br0" timeOffset="3317.5992">28141 4042 27 0,'-10'-7'13'0,"-5"17"-6"0,12-7 13 16,-1-3-18-1,1 6 1-15,-1-3 0 16,4-3 1-16,4-3-6 15,3-3 1-15,3 0 3 0,8-1 0 16,3 1-2-16,0 0 1 16,1 3-1-16,-1 3 1 15,-4 0-1-15,-6 3 0 16,-4 6 0-16,-7 7 1 16,-7 3-1-16,-7 6 1 15,-4 3-1-15,-3 0 1 16,0 0-1-16,3-2 0 15,4-8 0-15,4 1 0 16,3-6 0-16,-1-4 0 0,8-6 0 16,8-3 0-16,6-6 0 15,3-3 1-15,4 2-1 16,1 1 0-16,-1 0 0 16,0 0 0-16,-3-1 0 15,-4 10 1-15,-4 4-1 16,-6-1 0-16,-8 6 0 15,-3 4 1-15,-10 6-1 16,6 0 0-16,-7-3-1 16,-3 3 1-16,11-6 0 15,-8-1 0-15,4 1 0 16,-4-4 0-16,8 1 0 16,-4-1 0-16,3 4 0 15,0 0 1-15,4-4-2 0,0-2 1 16,0-1-1-1,4 1 0-15,-1-4-1 0,4 0 0 16,0-3-2-16,4 0 1 16,-1 1 0-16,1-1 0 15,3 0 0-15,-7-3 0 16,3 3 1-16,1-3 1 16,-1 3 0-16,-3 0 1 15,0 0 0-15,0 1 0 16,0-1 0-16,-3 0 0 15,3 0-1-15,0-3 0 0,0 0-6 16,0 0 1-16,0 0-1 16,7-6 0-16</inkml:trace>
  <inkml:trace contextRef="#ctx0" brushRef="#br0" timeOffset="3586.2994">28254 4029 22 0,'0'-3'11'0,"0"-3"-9"16,0 6 22-16,-4 3-21 16,1 13 0-16,-8 12 1 0,-3 13 1 15,-3 15-7-15,-5 4 1 16,-6-1 3-16,7 4 1 15,-7-4-2-15,3 7 0 16,4-6-2-16,3-7 1 16,4-3-5-16,11-12 0 15,-1-10-5-15,15-9 1 16</inkml:trace>
  <inkml:trace contextRef="#ctx0" brushRef="#br0" timeOffset="3831.7064">28434 4211 24 0,'-14'19'12'0,"-21"0"-4"0,27-10 16 0,-2 4-23 15,-4 9 0-15,0 6 0 16,0-6 0-16,-1 0-2 15,5-4 1-15,3-2-2 16,3-3 1-16,4-4-8 16,7-6 1-16,0 0-1 15,15-12 1-15</inkml:trace>
  <inkml:trace contextRef="#ctx0" brushRef="#br0" timeOffset="4082.9938">28649 3988 28 0,'-14'32'14'0,"-18"34"-12"0,25-41 28 16,-10 12-27-16,-8 13 0 15,4-3 2-15,-4-3 1 16,4 0-6-16,-11-3 0 16,11 0 5-16,0-7 0 15,3-2-2-15,4-7 1 16,3-3-2-16,1-3 1 15,3-7-3-15,0-6 1 16,3-3-5-16,4-3 0 0,0-9-8 16,7-3 0-1,-3 2-3-15,-4 1 1 0</inkml:trace>
  <inkml:trace contextRef="#ctx0" brushRef="#br0" timeOffset="4728.8652">28106 4603 28 0,'-11'19'14'0,"15"-16"-12"16,-4 0 23-16,3 0-24 15,4 3 1-15,4 1-1 16,0-1 1-16,3 3-3 16,-4 1 1-16,8-1 0 15,-1 1 0-15,-2-4-2 0,-5 3 0 16,-10 4-1-1,0-4 0-15,-10 1 0 0,-5 2 0 16,-2 1 2 0,-4-4 0-16,-8-3 3 0,5 1 0 15,-1-4 1-15,-3 3 0 16,14 0 0-16,0-2 0 16,7-4-2-16,3 0 1 15,8-4-2-15,6-2 1 16,4 0-1-16,-3 3 0 15,6 0 0-15,-2 3 0 16,-5 6 0-16,-3 6 0 16,-3 4 0-16,-8 6 0 0,-3 3 1 15,-3 0 0-15,-5-3 0 16,-2 0 1-16,6-3 0 16,1 0 0-16,3-4 0 15,3 1 1-15,4-3-2 16,4-7 1-16,6-3-3 15,4-6 1-15,4-3-4 16,7-4 0-16,3-2-4 16,4-7 1-16,-1-6-3 15,1 3 1-15,-4-3 2 16,-6 0 0-16,-5 9 6 16,-6 0 0-16,-8 7 4 15,-6 6 1-15,-8 12 3 16,-6 4 1-16,-5 6-1 15,1 6 1-15,11-7-1 16,-5-5 0-16,8-1-2 16,4-2 1-16,6-1-3 0,12-2 0 15,9-11-8 1,19-5 1-16,9-4-9 0,23-8 0 16</inkml:trace>
  <inkml:trace contextRef="#ctx0" brushRef="#br0" timeOffset="5810.5371">28981 4289 38 0,'-39'19'19'0,"21"-28"-18"0,18 9 27 0,0 0-28 16,7 0 1 0,4 3 0-16,14-3 1 15,-4 0-2-15,7-6 0 0,4-1-1 16,-1-5 1-16,1-1-4 16,0-6 1-16,-4 4-2 15,-3-1 1-15,-4-3-2 16,-7-6 1-16,-3-3 0 15,-4 3 1-15,-7 3 3 16,-4 6 0-16,-3 4 3 16,-3 5 0-16,-1 7 1 15,0 7 0-15,-6 8 0 16,-1 7 1-16,4 3-3 16,-4 10 1-16,1-4-5 15,-4 10 1-15,7 0-3 16,-11-10 0-16,7 1-3 15,-6-1 1-15,-5 0 0 0,8-3 1 16,-7-2 6 0,10 2 0-16,-3-9 4 0,0-1 0 15,10-2 3-15,1-3 0 16,-1-4 0-16,4-3 0 16,7 1-3-16,7-7 0 15,4 0-2-15,6-7 0 16,8-2-2-16,7 0 0 15,3-1-1-15,-3 1 1 16,3-1-2-16,-10 1 0 0,0-1-1 16,-11 4 0-1,-4 0 0-15,1 6 1 16,-22 0 0-16,1 3 0 0,-8 3 1 16,-7 1 1-16,4-1 0 15,-7 3 1-15,3 1 1 16,4-1 0-16,0 4-1 15,3 2 1-15,1 7-1 16,-1-3 1-16,4 6-1 16,0 0 1-16,3 3-2 15,1 1 1-15,-1-4 0 16,0 0 1-16,4-3-1 16,0 0 1-16,4 0-1 15,-1-3 1-15,4-4-1 16,4-2 1-16,3-10-2 15,7-9 0-15,7-4-4 16,14-5 0-16,4-4-7 16,18-6 1-16</inkml:trace>
  <inkml:trace contextRef="#ctx0" brushRef="#br0" timeOffset="6184.4459">29397 4374 44 0,'-7'3'22'0,"14"-12"-23"0,-7 9 40 16,4 0-38-16,6-3 0 16,4 0 1-16,11 3 0 0,21-13-3 15,-4 0 0-15,0-5-2 16,-3-4 1 0,-3 0-5-16,-5 0 1 15,-6-6-5-15,-7-7 1 0,-1 1-2 16,-6 5 0-16,-8 4 6 15,-3 6 0-15,-3 4 7 16,-1 8 0-16,-3 7 5 16,-3 10 1-16,-8 9 2 15,-3 15 1-15,-7 13-3 16,3 7 1-16,-3-4-3 16,-8 3 1-16,5 0-3 15,6 4 1-15,0 12-2 16,4 0 1-16,0-7-2 15,3-2 1-15,1-10-6 16,3 0 0-16,-4-12-10 16,7-3 1-16</inkml:trace>
  <inkml:trace contextRef="#ctx0" brushRef="#br0" timeOffset="6320.963">29259 4641 37 0,'0'-19'18'0,"22"-6"-18"0,-8 18 24 15,3-2-25-15,1-4 1 16,21-2-9-16,3-4 0 16,15 0 4-16,6 0 0 15</inkml:trace>
  <inkml:trace contextRef="#ctx0" brushRef="#br0" timeOffset="6711.317">30237 4007 39 0,'-32'10'19'0,"4"12"-23"0,14-13 34 0,-4 7-29 15,-14 6 0 1,-24 28 0 0,3 3 1-16,3-9-3 15,15-3 1-15,3-10 1 16,15-9 0-16,6-6-1 15,8-13 1-15,6-9-1 16,11-7 1-16,7-6 0 16,18 0 0-16,7 1 1 15,3-4 0-15,-3 6 0 16,-3 10 0-16,3 3-1 16,-8 6 1-16,-2 3-1 0,-5 10 1 15,-2 2-2-15,-1 8 1 16,-7-1-1-16,-10 0 1 15,-1-3 0-15,-10 0 0 16,-10 0-3-16,-1 3 0 16,0 3-5-16,-13-3 1 15,-12-3-8-15,5-3 1 16</inkml:trace>
  <inkml:trace contextRef="#ctx0" brushRef="#br0" timeOffset="7309.9192">29880 4518 30 0,'0'-22'15'0,"25"0"-11"0,-14 16 19 0,3 0-22 16,10-4 0-16,12 4 1 15,-1 3 0-15,-3 3-3 16,-1 3 1-16,-2 3 2 16,-5 7 0-16,-10 0-1 15,-3-1 1-15,-11 4-1 16,-7-1 1-16,-7-2-1 15,-14 3 0-15,6 2 1 16,-6 1 0-16,11 0 0 16,-1-3 1-16,4-4-1 15,3-2 0-15,1-4 0 0,10-6 0 16,0-3-1 0,0-3 1-16,7-7-4 15,7-3 0-15,0-2-3 0,0-4 0 16,-3 0-3-16,-1 0 1 15,-10 3-1-15,0 6 0 16,-10 4 4-16,-1 6 0 16,-7 3 5-16,-3 6 0 15,7 7 4-15,-7 2 0 16,-4 7 1-16,4 6 1 16,4 7-1-16,-5 6 1 15,15-1-2-15,0 4 1 0,4 0-1 16,3-6 1-16,3 0-2 15,11-10 1-15,4-3-2 16,14-3 0-16,10-3 0 16,4-4 0-16,3-2-1 15,-6-4 0-15,-1-2-1 16,-3-4 1-16,-4 0 0 16,0-3 0-16,-6-6-2 15,2-1 1-15,-6-5-1 16,-7-4 0-16,-4-6-5 15,-4-6 1-15,-10 0-9 16,0-1 0-16,0 11-6 16,0-7 1-16</inkml:trace>
  <inkml:trace contextRef="#ctx0" brushRef="#br0" timeOffset="44500.0054">25559 14158 16 0,'0'-19'8'16,"3"19"-2"-16,1 3 8 0,3 0-12 15,14 7 1-15,18-1 3 16,14 0 1-16,7 1-8 15,21-4 0-15,18 0 5 16,24 4 1-16,4-4-2 16,4 0 1-16,20 4-2 15,-17-1 0-15,-7 4-1 16,-14 2 0-16,-17 1-2 16,-8 0 1-16,-14 3-10 15,-11-7 0-15</inkml:trace>
  <inkml:trace contextRef="#ctx0" brushRef="#br0" timeOffset="45457.918">4491 15321 16 0,'-7'-22'8'0,"17"-12"-5"0,-3 24 8 16,8 1-10-16,9-4 1 16,8 4 1-16,21 3 1 15,17-1-4 1,8 1 0-16,10 0 2 0,25-4 1 16,18 4 0-16,13-3 0 15,15 2-1-15,14 1 0 16,3 3 0-16,11 3 0 15,-10 3-1-15,-4 0 0 16,-8 7-1-16,1 2 1 0,-32 7-4 16,-14-3 1-16,-14 6-7 15,-25 6 1-15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22T01:12:15.048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27577 8422 7 0,'-11'-9'3'0,"8"6"3"0,3 0 4 0,0 3-6 15,0-3 1-15,0 3 0 16,0 0 1-16,7 0-8 16,7-4 1-16,7 1 5 15,7-6 1-15,7 3-2 16,18-4 1-16,21 1 0 15,8-1 0-15,13 4-1 16,0 3 1-16,14 3-1 16,1 0 0-16,-4 0-1 15,3 0 0-15,-17 0-1 16,3 0 1-16,-10 3-1 16,3-3 0-16,-14 0-6 0,-18 0 0 15,4 6-6-15,-10 4 1 16</inkml:trace>
  <inkml:trace contextRef="#ctx0" brushRef="#br0" timeOffset="3110.7682">4516 9347 13 0,'-8'4'6'0,"23"8"-1"15,-12-12 6-15,11-3-9 16,11-3 0-16,10-4 2 16,29 4 0-16,13-3-4 15,8 2 0-15,28 4 4 16,28 3 1-16,14 0-1 16,39 0 0-16,7-3-1 15,32-3 1-15,7-7-2 16,25 4 1-16,-8-4-2 15,1 7 1-15,-8 0-2 16,-17-10 1 0,70-3-1-1,-56 7 1-15,-46 5 0 0,-35-2 0 16,-32 3-5-16,-31 6 0 16,-29 6-6-16,-11 3 1 15</inkml:trace>
  <inkml:trace contextRef="#ctx0" brushRef="#br0" timeOffset="5737.7763">27700 9495 11 0,'11'-3'5'0,"6"-4"0"0,-10 4 5 0,4 0-10 16,0 0 1-16,-1 0 1 16,8 0 0-16,10 3-2 15,4-3 0-15,7-1 2 16,-1 1 1-16,8-3-1 15,0 0 0-15,0 3 0 16,3 0 0-16,-3-1-1 16,4 1 1-16,3 3-2 15,-1-3 1 1,23 0-1-16,-5-3 0 16,-3 6-6-16,-10 3 0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22T01:12:25.709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21713 4791 18 0,'0'-38'9'0,"25"26"-4"0,-7 3 9 16,3-4-13-16,7 0 1 16,4 1 1-16,7-1 0 15,-4-5-4-15,0 5 1 16,-3 0 3-16,0 4 0 0,-4 6 0 16,-7 6 0-1,-7 13-1-15,-7 6 1 16,-10 12-1-16,-8 10 1 0,-10 9-2 15,-7-6 0-15,-11 4 1 16,-14-1 0-16,11-6-1 16,3 3 1-16,7 3 0 15,8-9 1-15,6-1-2 16,7-8 1-16,4-4 0 16,7-6 1-16,11-6-1 15,6-7 0-15,8-9-2 16,10-13 0-16,4-5-6 15,0-7 1-15,10-4-8 16,1-2 1-16</inkml:trace>
  <inkml:trace contextRef="#ctx0" brushRef="#br0" timeOffset="496.5904">22684 4521 36 0,'-14'7'18'0,"-8"15"-17"0,15-16 27 16,-3 3-27-16,-4 13 1 15,-8 3 1-15,-2 4 0 16,-1-1-4-16,4 3 1 0,7-6 2 16,3-6 1-1,4 3 0-15,4-3 0 0,6-3-1 16,11-4 0-1,0-9 0-15,4-3 0 0,0-6-1 16,3-7 1-16,7-5-3 16,0-8 0-16,-3 1-3 15,0-3 1-15,-4 6-4 16,-4 3 1-16,-2 1-3 16,-8-1 1-16,0 3 0 15,-7 0 0-15,-4 7 4 16,1 3 0-16,-8 9 5 15,-3 9 0-15,-4 14 3 16,-3 17 0-16,0 8 1 16,-7 14 0-16,-4-5-1 15,0 3 1-15,0-4-3 16,1 7 1-16,2 0-2 16,5-10 1-16,-1-5-2 0,11-7 1 15,3-10-4-15,4-6 0 16,7-9-7-1,7-10 0-15,4-9-1 16,3-9 0-16</inkml:trace>
  <inkml:trace contextRef="#ctx0" brushRef="#br0" timeOffset="663.1625">22451 5042 31 0,'-50'25'15'0,"-24"25"-11"0,60-37 31 15,0 2-33-15,0 7 0 0,3 3 1 16,4 1 1-1,7-11-5-15,4-2 1 16,13-7 1-16,8-3 1 0,7-15-7 16,10-10 0-16,4 0-7 15,7-6 0-15</inkml:trace>
  <inkml:trace contextRef="#ctx0" brushRef="#br0" timeOffset="946.2024">22835 4935 45 0,'-28'35'22'0,"3"-19"-21"16,22-13 38-16,-1 0-37 16,4 3 0-16,4-3 2 15,3-3 0-15,3-3-5 0,12 3 1 16,2-12 2 0,5-4 1-16,-1-3-1 15,-7 0 1-15,-10 0-2 0,-8 7 1 16,-10-1-1-16,-7 4 1 15,-4 6 0 1,1-3 0-16,-5 2-1 0,5-2 1 16,3 0-5-16,3-4 0 15,8-5-6-15,6-7 1 16,8-6-7-16,10-10 1 16,7 3-4-16,4 1 0 15</inkml:trace>
  <inkml:trace contextRef="#ctx0" brushRef="#br0" timeOffset="1109.4592">23121 4434 27 0,'4'0'13'0,"-11"6"-5"0,7 0 22 0,-11 13-27 16,-3 6 0-16,-11 19 2 15,-7 12 0-15,-10 17-6 16,0 2 1-16,-11 13 4 16,3-1 0-16,1 17-2 15,3-1 1-15,7-12-5 16,11-15 1-16,7-14-12 15,14-5 0-15</inkml:trace>
  <inkml:trace contextRef="#ctx0" brushRef="#br0" timeOffset="1922.7122">23463 4710 24 0,'7'-22'12'0,"25"-7"2"0,-18 23 5 16,0-3-17-16,7-1 0 15,1 1 1-15,-1 3 1 16,-4-1-5-16,5 1 0 16,-5 0 3-16,1 0 0 15,0-1-2-15,-1 4 0 16,-3 0-3-16,-7 0 1 15,-7 3-3-15,-3 3 0 16,-4-3 0-16,-7 9 0 0,-8 4 1 16,-6 12 1-16,-7 3 3 15,0 0 0-15,-8 7 3 16,5 6 0-16,6-4 2 16,-3 1 0-16,10-7 0 15,4-6 1-15,3-3-2 16,4 0 1-16,7-6-2 15,3-3 0-15,4-4 0 16,7-3 0-16,7-3-3 16,15-6 0-16,6-9-5 15,18-7 1-15,-4-12-8 16,1-1 0-16</inkml:trace>
  <inkml:trace contextRef="#ctx0" brushRef="#br0" timeOffset="2339.7963">24141 4427 37 0,'-53'10'18'0,"-18"9"-18"0,53-10 27 15,1 0-26-15,-4 4 1 16,0-1 1-16,3 1 0 15,4 0-4-15,3-1 1 16,4-2 2-16,4-1 0 0,6-3-1 16,8-3 1-16,6 0-1 15,19-3 0-15,2-3 0 16,5 0 0-16,-4 0-1 16,-4 3 0-16,-3 3 1 15,-4 3 1-15,-7-2-1 16,-3 5 1-16,-8 10 0 15,-6 6 1-15,-4 6 0 16,-14 4 1-16,-11 6-1 16,-10 2 0-16,-11-2-2 15,0-3 1-15,-7-1-1 16,0-2 1-16,0-4-5 16,11-6 1-16,3-6-7 15,7-6 0-15,8-7-8 16,9-3 1-16</inkml:trace>
  <inkml:trace contextRef="#ctx0" brushRef="#br0" timeOffset="2526.6501">23781 4882 36 0,'10'3'18'0,"11"38"-9"0,-13-29 25 16,-1 1-31-16,3 6 1 16,1 3 1-16,-1 3 1 15,4 0-8-15,4-3 1 16,17 0 3-16,8-3 1 15,6-4-6-15,0-11 0 16,1-4-9-16,3-7 1 16,0-5-4-16,-4-4 0 0</inkml:trace>
  <inkml:trace contextRef="#ctx0" brushRef="#br0" timeOffset="3271.999">24737 4474 42 0,'-18'7'21'0,"32"-20"-27"0,-7 10 40 0,0-6-35 15,4 2 1 1,14 4-1 0,-4 3 1-16,0 0 0 15,-7 3 1-15,-7 10-1 16,-10 3 0-16,-8 2 0 15,-3 4 1-15,-18 3 1 16,-3 7 0-16,-4-4 1 16,0 3 0-16,0 1 0 0,11-7 1 15,11-3 0-15,2-3 0 16,12-10-2-16,6-6 0 16,8-6-1-16,7-3 0 15,3-4 0-15,4-2 0 16,-4-1 0-16,-4 1 0 0,-2-1-2 15,-5 4 1 1,-3-10-3-16,0 0 1 0,-7 0-3 16,0-3 0-1,0-3-4-15,4 0 0 0,3 3-1 16,0-3 1 0,3 3 1-16,1-3 1 0,-4 3 3 15,0 3 1-15,0 0 5 16,-3 7 0-16,-4 3 2 15,0 9 1-15,-4 6 0 16,1 6 1-16,-4 10-2 16,-8 10 1-16,1 12-3 15,-10 12 0-15,-5 10-1 16,1 0 1-16,0 0-1 16,0-4 0-16,3-5-1 15,0-4 1-15,4-3-4 0,4-12 1 16,2-7-4-1,5-6 1-15,-1-3-4 16,4-9 0-16,-3-10-1 0,3-9 0 16,0-7 5-1,-4-6 0-15,4 4 5 0,3-4 1 16,4 3 5-16,4 4 0 16,10-7 2-16,0 3 0 15,7 0-3-15,4 7 1 16,3-4-3-16,0 4 1 15,4-4-3-15,3 1 1 16,-3 3-5-16,-4-4 1 0,-3 0-8 16,-4 1 1-1</inkml:trace>
  <inkml:trace contextRef="#ctx0" brushRef="#br0" timeOffset="3977.0298">25054 4437 24 0,'-14'0'12'0,"7"9"-8"0,4-6 12 0,-1 4-15 16,-3 5 0-16,-4-2 2 15,1 2 1-15,-1 1-5 16,1-1 1-16,3-2 2 15,0-1 1-15,3-6-1 16,4-3 0-16,4-3-1 16,6-3 0-16,4-4 0 15,4-2 0-15,10-1-1 16,0 1 0-16,4 2 0 16,0 4 0-16,-4-3 0 15,0 2 0-15,-3 4-1 16,-4 0 1-16,-10 3 1 15,-8 3 0-15,-3 3 0 16,-7 4 0-16,-7-1 0 16,4 1 0-16,-5-1 0 15,5 0 1-15,3 1-1 0,0-4 0 16,3 0-1-16,1-2 1 16,6-1-2-16,4 0 0 15,-3 0-5-15,-1 0 0 16,1 0-5-16,-4 4 1 15</inkml:trace>
  <inkml:trace contextRef="#ctx0" brushRef="#br0" timeOffset="4337.2372">24973 4713 28 0,'-14'9'14'0,"14"-12"-11"0,0 3 20 0,7-3-22 15,4 0 0-15,-1 6 0 16,4 0 1-16,8 0-2 15,2 3 0-15,-6 1 2 16,-1 2 1-16,-2 0-1 16,-1 4 1-16,-11-4-1 15,-6 1 1-15,-11 2-1 16,-1 1 1-16,-2 3-2 16,-4-4 0-16,-4 1-3 15,-3-4 1-15,3-3-4 16,-3-2 1-16,7-8-2 15,3-2 1-15,7 0 0 16,4 0 0-16,7-4 2 0,4 1 1 16,3 6 3-16,0-4 0 15,4 7 1 1,-1 0 0-16,4 0 0 0,4 3 0 16,-7 4-3-16,-1-1 1 15,-3 0-9-15,-7 7 1 16</inkml:trace>
  <inkml:trace contextRef="#ctx0" brushRef="#br0" timeOffset="4613.6893">24395 5089 31 0,'-25'9'15'0,"21"4"-10"0,8-10 23 0,-1 0-26 15,4 4 1-15,4-1 4 16,7-3 0-16,3 0-7 16,18-3 0-16,3-3 5 15,7-6 0-15,-3-4-1 16,-3-6 0-16,-5 0-4 16,-2-3 1-16,-8 10-6 15,-7-1 1-15,-7 4-9 16,-3-1 0-16,-1 4-2 15,1 3 0-15</inkml:trace>
  <inkml:trace contextRef="#ctx0" brushRef="#br0" timeOffset="5300.0908">24839 5127 27 0,'-11'-3'13'0,"-3"3"-13"0,11 3 23 16,-4 0-21-16,0 3 0 15,-7 10 1-15,-4-1 1 0,0 7-5 16,8-12 0-16,3-1 3 15,7-3 0-15,7-6-1 16,3 0 0-16,8 0 0 16,3-6 0-16,4 0-1 15,0-4 1-15,3 1-1 16,0 3 1-16,-3 0-1 16,-8 2 0-16,1 4 0 15,-11 0 1-15,-7 10-1 16,-7 5 1-16,-11 4 0 15,-3 6 0-15,-4 4 1 16,1-1 0-16,-1-6 0 16,4 9 0-16,3-9-1 15,8 3 1-15,3-6-2 16,3-6 1-16,4-4 0 0,4-6 0 16,6-9-1-1,4-7 0-15,4-6-1 0,3-2 0 16,0-14-1-16,0 7 0 15,-3 0-1-15,-4 9 1 16,-3 3 0-16,-4 10 0 16,-7 12 2-16,-4 10 0 15,-3 6 1-15,-3 18 0 16,-4 8 2-16,-1-5 0 16,1 1 1-16,0 3 0 15,-3-6 1-15,-1 6 1 0,0 0 0 16,-6 3 1-16,-5-12-1 15,1-4 0-15,-4-8-1 16,4-14 0-16,0-6-5 16,7-12 1-16,10-6-12 15,8-10 0-15,13-10-8 16,4-24 0-16</inkml:trace>
  <inkml:trace contextRef="#ctx0" brushRef="#br0" timeOffset="5959.0505">25421 4888 35 0,'0'19'17'0,"25"-16"-11"15,-15-3 20 1,36-34-25-1,-10 9 1-15,20-13-1 16,-14 7 0-16,8-16-6 16,-11 12 1-16,-8-9-2 15,-6 10 1-15,-4-7-3 16,-7 10 0-16,-3-1 2 0,-4 7 0 16,-11 13 5-16,1 2 1 15,-11 29 3 1,0-3 1-16,-18 43 2 0,7-12 1 15,-21 44-2-15,11-19 1 16,-11 29-3-16,14-26 1 16,-3 38-3-16,7-32 1 15,0 7-1-15,7-22 0 16,6 3-4-16,-2-19 1 16,10-9-4-16,3-10 1 0,8-18-6 15,-4-4 1-15</inkml:trace>
  <inkml:trace contextRef="#ctx0" brushRef="#br0" timeOffset="6140.988">25439 5174 27 0,'-18'-32'13'0,"-10"35"-6"0,24-3 21 0,-10 10-25 15,4-1 0-15,-4 10 2 16,3-3 0-16,4 6-7 16,0-3 1-16,7-10 5 15,0 0 0-15,10-15-2 16,1 0 1-16,24-16-6 15,-6 6 1-15,34-18-7 16,-17 5 0-16,35-14-4 16,-17 8 0-16</inkml:trace>
  <inkml:trace contextRef="#ctx0" brushRef="#br0" timeOffset="6308.0828">26046 4738 42 0,'3'12'21'0,"4"-18"-18"0,-7 6 40 16,7-3-41-16,0 0 0 15,7-10 0-15,-3 4 1 16,21-10-4-16,-4 3 1 16,14-2-3-16,-10 5 1 15,10-6-5-15,-10 7 0 16,-4-4-8-16,-6 3 0 16</inkml:trace>
  <inkml:trace contextRef="#ctx0" brushRef="#br0" timeOffset="6859.6306">26141 4606 29 0,'-60'35'14'0,"25"15"-6"0,28-41 18 0,-4 16-26 16,4-3 1-16,3 6 0 15,1-9 0-15,6 0-1 16,1-3 0-16,14-7-1 16,-4-3 1-16,17-9-3 15,-2 0 0-15,16-9-2 16,-9 2 0-16,10-15-1 15,-11 3 1-15,-3-6 1 16,-8 9 0-16,-6 3 2 16,-4 4 1-16,-14 6 2 15,0-1 1-15,-10 17 0 16,-1-4 0-16,-17 13-1 16,7-3 1-16,-18 15-2 15,7-9 1-15,-7 15-2 16,7-5 1-16,-6-4-1 15,9-6 1-15,-2 3-1 0,6-6 0 16,4 0 1-16,7-4 0 16,3 1 1-16,4-3 1 15,11-4-1-15,-1 0 1 16,15-9-1-16,-4 0 1 16,14-6 0-16,-7 0 1 15,11-4-1-15,-4 4 0 16,-7-3 0-16,-3-1 0 0,-7 4-1 15,-4 0 1 1,-18 9-1-16,0 0 0 0,-10 0-1 16,4 0 1-16,-4 1-1 15,3-1 1-15,7 3-1 16,1-3 1-16,10-3-1 16,0 0 1-16,10 0-4 15,-3 0 1-15,7 0-5 16,-3 0 0-16,7 3-3 15,-4 0 1-15</inkml:trace>
  <inkml:trace contextRef="#ctx0" brushRef="#br0" timeOffset="7205.9793">25968 5192 30 0,'-42'22'15'0,"24"13"-11"0,14-29 28 15,1 4-31-15,-1-4 0 16,4 0 0-16,0-3 1 15,7-9-3-15,1 3 0 16,9-7 2-16,-3 4 0 16,15-9-1-16,-12 2 1 15,4-3-1-15,-3 4 0 16,0 2 0-16,-4 4 1 0,-7 0-1 16,-4 3 0-1,-10 12 1-15,0-3 1 0,-7 13 1 16,3-3 0-16,-3 0 1 15,4-4 0-15,-1 7 0 16,4-3 1-16,7-1-2 16,0-2 0-1,7-7-2-15,0 0 0 0,14-12-4 16,-6 3 0-16,20-10-7 16,-7 4 1-16,25-7-7 15,-14 4 1-15</inkml:trace>
  <inkml:trace contextRef="#ctx0" brushRef="#br0" timeOffset="7673.5144">26645 4854 37 0,'-10'-3'18'0,"13"3"-16"0,4 0 29 16,4 0-30-16,10 0 0 16,14 0 1-16,8-3 0 15,6-1-3-15,-3 1 1 16,0-3 0-16,-4 0 0 15,0 3-3-15,-10 6 1 0,-11 0-3 16,-7 3 1 0,-14 4-1-16,-7 5 1 15,-7 4 2-15,-7 3 0 0,-11-3 5 16,-13-4 0-16,2 1 2 16,4 0 1-16,4 0 0 15,7-1 0-15,7-2-3 16,7-4 1-16,3 1-2 15,4-4 1-15,7-3-5 16,11-6 1-16,6-3-4 16,8-4 1-16,-4 1-4 15,0-7 0-15,7-3-6 16,1-6 1-16</inkml:trace>
  <inkml:trace contextRef="#ctx0" brushRef="#br0" timeOffset="7841.1963">26952 4851 24 0,'-14'12'12'0,"-25"35"-4"0,29-34 17 15,-4 2-24 1,-8 1 1-16,1 3 1 0,-3 3 0 16,2 0-4-16,5 3 1 15,3-3 2-15,3-3 0 16,8-4-2-16,-4-5 1 16,14 2-5-16,3-5 0 15,4-7-6-15,7-7 0 16</inkml:trace>
  <inkml:trace contextRef="#ctx0" brushRef="#br0" timeOffset="8003.4254">27040 5004 27 0,'-14'7'13'0,"-10"15"-12"0,20-16 18 0,-3 3-19 15,0 7 0-15,3-4 0 16,1-2 0-16,3-1-2 15,0-2 0-15,3-4-5 16,5-6 0-16</inkml:trace>
  <inkml:trace contextRef="#ctx0" brushRef="#br0" timeOffset="8332.8457">27227 4797 28 0,'4'-6'14'0,"-1"-6"-10"0,-3 12 23 15,0 6-26 1,-3 3 0-16,-1 10 1 0,-3 6 1 16,0 3-3-16,-3-3 1 15,-4 4 2-15,-1 2 0 16,-2 4 1-16,-1-1 1 16,1 4-1-16,-1-1 1 15,0-2-1-15,1-7 1 16,3 0-1-16,-1-3 0 15,5-3-1-15,-1-6 0 16,4-7-1-16,-3-2 1 0,-1-4-2 16,0-6 1-1,1-1-3-15,-1-5 1 16,1-3-6-16,3-4 0 0,3 13-6 16,1-4 1-16,-1 4-6 15,1 3 0-15</inkml:trace>
  <inkml:trace contextRef="#ctx0" brushRef="#br0" timeOffset="8546.6678">26635 5378 41 0,'-11'-10'20'0,"15"10"-15"15,-4 0 35-15,7-3-37 16,3 0 0-16,8 3 0 0,10-3 1 15,7-10-5-15,8 10 0 16,-1-6 0-16,-3-4 1 16,0-3-8-1,-4-2 0-15,0 5-7 0,-6 0 0 16</inkml:trace>
  <inkml:trace contextRef="#ctx0" brushRef="#br0" timeOffset="8694.4962">26963 5211 35 0,'-25'16'17'0,"-10"25"-16"0,24-32 25 0,1 7-26 16,-4 6 1-16,-1 3 0 15,-2 0 0 1,3 3-6-16,0 0 1 16,-4-3-6-16,-3-3 1 0</inkml:trace>
  <inkml:trace contextRef="#ctx0" brushRef="#br0" timeOffset="8919.2033">26617 5559 31 0,'-18'-3'15'0,"11"-16"12"15,11 13 21-15,3 0-45 16,4 6 0-16,6-6 3 16,11-1 1-16,15-2-8 15,13 0 0-15,-3 2 5 16,7 1 0-16,7 0-2 15,0 6 1-15,7 3-2 16,4 3 0-16,-1-3-4 16,-6 0 0-16,-7 4-8 0,-1-4 1 15,1 0-9 1,-12-6 1-16</inkml:trace>
  <inkml:trace contextRef="#ctx0" brushRef="#br0" timeOffset="15056.393">6473 7394 16 0,'15'-3'8'0,"16"-10"-2"0,-13 13 9 0,3-3-13 16,7-3 1-16,15-4 3 16,13-2 0-16,29-1-7 15,14-2 1-15,13-1 4 16,8 0 1-16,22 7-2 16,-1-4 1-16,0 4-2 15,3 3 0-15,-2 2-1 16,-8 4 1-16,-14-3-1 15,-11 3 1-15,0 0-1 16,-6 0 1-16,-5-3-1 0,-20 0 1 16,-11-3-1-16,-11 3 0 15,-10-1-6 1,-7 1 1-16,-11 6-8 0,-7 7 1 16</inkml:trace>
  <inkml:trace contextRef="#ctx0" brushRef="#br0" timeOffset="30968.1825">22345 7334 24 0,'-7'3'12'0,"-11"13"-7"16,18-13 12-16,-3 7-15 16,-4 5 0-16,3 4 1 15,-3 9 1-15,-4 7-5 16,1-1 0-16,-1-2 3 15,1-1 1-15,-1-6-2 16,1-3 1-16,3-3-1 16,-1-7 1-16,5-12-1 0,3 0 0 15,7-15-1-15,4-17 1 16,13-12 0-16,8 4 0 16,10-1-1-16,4 0 1 15,-3 7-1-15,2 5 1 16,-2 4 0-16,-4 7 0 15,-1 5-1-15,-2 7 1 0,-8 3 0 16,-3 3 0-16,-4 6 0 16,-7 3 0-16,-7 4 0 15,-7 3 0-15,-7 5-2 16,-7 8 0-16,-4 2-4 16,-3 4 0-16,0-7-5 15,-7-6 1-15,-4 3-4 16,0-10 1-16</inkml:trace>
  <inkml:trace contextRef="#ctx0" brushRef="#br0" timeOffset="31273.5413">22373 7497 24 0,'32'-28'12'0,"24"-10"-13"16,-38 32 22-16,3 0-20 16,0 0 0-16,0 3 0 0,1 3 0 15,-5 3-1-15,1 3 0 16,-7 3 1-16,-4 7 0 15,-7 0 0-15,-7 2 0 16,-8 4 0 0,-6 0 0-16,-7-6-1 0,-4 3 1 15,4-3 1 1,3-4 0-16,4-2-1 16,7-4 1-16,7 0 0 0,4-3 0 15,10-3 0-15,7 0 0 16,10-6-2-16,-2 0 0 15,-1-1-3-15,-4 1 0 16,1 6-6-16,-4-3 1 16,-7 6-3-16,-3 0 1 0</inkml:trace>
  <inkml:trace contextRef="#ctx0" brushRef="#br0" timeOffset="31558.9795">22232 7717 20 0,'-35'19'10'0,"3"6"-9"16,29-25 17-16,-1 0-18 15,4 0 0-15,0 0 0 16,11-3 1-16,-1-4-2 16,4 4 1-16,0-3 0 15,0 0 1-15,1 6-1 16,-5 9 1-16,-3-3 0 16,-3 7 1-16,-4 9 0 15,-4 3 0-15,-3 0 0 16,0 6 0-16,0 4 0 15,-4 2 0-15,1-2-1 16,3-4 0-16,0-2 0 0,0-1 0 16,3-13-3-16,1-5 0 15,3-10-5-15,3-10 0 16,4-12-2-16,4-9 1 16</inkml:trace>
  <inkml:trace contextRef="#ctx0" brushRef="#br0" timeOffset="31723.884">22405 7773 20 0,'35'-6'10'0,"-21"25"-9"0,-17-7 17 0,-8 7-17 16,-3 9 1 0,-11 16 1-16,1 10 1 15,-1 11-5-15,-3 4 1 16,3-6 2-16,0-3 1 16,1-1-2-16,3-5 1 15,3-4-4-15,0-3 0 0,4-6-6 16,0-10 0-16</inkml:trace>
  <inkml:trace contextRef="#ctx0" brushRef="#br0" timeOffset="32008.7447">22151 8052 24 0,'3'-3'12'0,"22"6"-11"16,-18 0 17-16,4 1-18 15,-4-4 0-15,0 6 0 16,-4 3 1-16,-3 4-1 16,-3-1 0-16,-4 7 1 0,-7 3 0 15,-4 3 1 1,0-3 1-16,1 3 0 0,3-6 1 16,0 0-1-16,3-7 1 15,7 1-2-15,4-4 1 16,4-2-2-16,7-7 1 15,6-3-4-15,4-10 0 16,8-9-9-16,9 0 1 16</inkml:trace>
  <inkml:trace contextRef="#ctx0" brushRef="#br0" timeOffset="32277.7453">22581 7939 33 0,'-3'-6'16'0,"13"0"-16"16,-3 3 23-16,4 3-23 16,3 0 1-16,4 3 0 15,-1 0 0-15,1 6-1 16,-4 4 1-16,-3 6 1 16,-8 3 1-16,-6 6 0 15,-4 3 0-15,-7-2 0 16,-4 2 0-16,0-3-1 15,-6 0 0-15,-8-6-4 16,0-6 1-16,4-10-6 16,0-9 1-16,6-13-7 15,8-9 1-15</inkml:trace>
  <inkml:trace contextRef="#ctx0" brushRef="#br0" timeOffset="32417.3442">22535 7933 32 0,'39'6'16'0,"-3"7"-10"0,-26 0 25 16,4 8-28-16,0 8 0 15,0 11 2-15,1 1 0 16,-1 6-9-16,0-9 1 16,0-4-7-16,4 1 0 0,-8-7-2 15,-3-18 0-15</inkml:trace>
  <inkml:trace contextRef="#ctx0" brushRef="#br0" timeOffset="33092.9428">23506 7300 27 0,'3'-13'13'0,"25"19"-4"16,-21-2 13-16,4 2-21 16,0 3 0-16,-4 1 0 15,0 2 1-15,-4 7-3 16,1 3 1-16,-8 3-2 0,-3 0 0 16,-3 3-5-16,-5-12 0 15,1 0-3-15,-10-7 1 16</inkml:trace>
  <inkml:trace contextRef="#ctx0" brushRef="#br0" timeOffset="33223.0622">23326 7463 22 0,'-22'-19'11'0,"15"13"-13"0,7 6 19 15,4 6-17-15,3-3 0 0,4 0 0 16,3-6 1-16,14 3-4 16,4 0 1-16,7-9-4 15,10 2 0-15</inkml:trace>
  <inkml:trace contextRef="#ctx0" brushRef="#br0" timeOffset="33334.1698">23848 7356 21 0,'7'6'10'0,"-25"4"-10"15,11-1 17-15,-7 1-17 16,-4 2 0-16,-3 7-7 16,0 6 1-16,-11-3 3 15,-3 3 1-15</inkml:trace>
  <inkml:trace contextRef="#ctx0" brushRef="#br0" timeOffset="33597.3282">23181 7745 22 0,'-32'28'11'0,"8"-15"-9"0,17-10 19 16,-4 3-17-16,4 0 0 16,7 1 1-16,3-4 0 15,4-6-7-15,4-4 1 16,10-2 4-16,11 0 1 15,7-7-2-15,17-9 0 16,15 0-1-16,6 0 1 16,1-3-1-16,-4-1 0 15,-7 1 0-15,-7 9 0 16,-11 7-1-16,-10 2 1 0,-11 7-4 16,-10 6 1-16,-7 10-7 15,-15-1 1-15,-10 13-3 16,-7 7 0-16</inkml:trace>
  <inkml:trace contextRef="#ctx0" brushRef="#br0" timeOffset="33845.4414">23301 7883 11 0,'7'-3'5'0,"32"-3"9"15,-29 2 2-15,19 1-13 16,6-3 1-16,7 0 2 15,4-7 0-15,-4 1-7 16,-3-4 0-16,-7 7 6 16,-4-1 0-16,-10 1-2 15,-8-1 0-15,-10 10-1 16,-3 0 0-16,-11 0-2 16,-11 0 0-16,-3 7-5 0,-4 2 0 15,-7 4-6-15,8 5 1 16</inkml:trace>
  <inkml:trace contextRef="#ctx0" brushRef="#br0" timeOffset="34138.6472">23266 8099 28 0,'-11'-12'14'0,"11"31"-10"0,0-19 21 16,7-10-24-16,4 4 1 0,3 0 1 15,3-4 0-15,8-2-4 16,10 2 1-16,4 1 2 16,0-7 0-16,7 10-1 15,-7 3 1-15,-8 3-2 16,-6 6 1-16,-4 4 0 16,-7 8 0-16,-3 4-1 15,-4 0 1-15,-10 0-1 16,-1 3 0-16,-7 0-2 15,-3 0 0-15,0-6-4 16,-3-9 0-16,-1-1-6 16,4 0 1-16</inkml:trace>
  <inkml:trace contextRef="#ctx0" brushRef="#br0" timeOffset="34318.1057">23551 7902 27 0,'15'-10'13'0,"2"20"-5"0,-13-4 19 15,-4 4-24-15,-4 15 0 16,-3 12 1-16,-3 13 1 16,-12 10-6-16,-9-7 0 15,-1 7 4-15,4 3 0 16,-4 9-12-16,4 6 1 16,-1 0-3-16,8-15 0 15</inkml:trace>
  <inkml:trace contextRef="#ctx0" brushRef="#br0" timeOffset="35207.1918">24335 7334 35 0,'-22'10'17'0,"26"-1"-18"0,3-6 18 0,4 3-18 16,6-2 1-16,4 5 0 16,4 0 0-16,7 7 0 15,7-3 0-15,-8 2 0 16,-6 4 1-16,-11 0 0 15,-10-3 0-15,-15 2-1 16,-3 1 1-16,-7-6 0 16,-7 2 0-16,-4 1 0 15,0-3 0-15,4-4 0 16,3-3 1-16,4-6-1 16,7 0 0-16,7 0-1 0,3-3 0 15,8-3 0 1,3 3 0-16,4-3-1 0,3 2 0 15,-4 4 0-15,1 7 1 16,-1 2 0-16,-3 7 0 16,-3 3 0-16,0 3 0 15,-8 0 1-15,0-1 0 16,-3-2 0-16,0 0 0 16,-3 3 0-16,-1 0 0 15,1 3 0-15,-5 0 0 16,1 3-1-16,0-3 1 15,0 7-1-15,4 5 1 16,-1 4-1-16,4-6 0 0,0 2-2 16,3-2 1-16,1-1-2 15,-1-2 1-15,1-4-2 16,3 0 0-16,0-9-4 16,0 0 0-16,3-4-2 15,4-2 1-15</inkml:trace>
  <inkml:trace contextRef="#ctx0" brushRef="#br0" timeOffset="35518.9298">24419 7889 31 0,'-3'-6'15'0,"-8"3"-15"0,8 6 29 16,-4 0-28-16,0 7 1 16,-4 2 1-16,0 10 1 15,-3 0-5-15,4 3 1 16,-1 0 2-16,4 0 1 16,0 0-1-16,3-9 1 0,4 0-1 15,4-4 0 1,3-2 0-16,4-7 0 15,6-6-2-15,1-4 0 16,3-2-4-16,7-7 0 0,15 4-9 16,-5-4 0-1</inkml:trace>
  <inkml:trace contextRef="#ctx0" brushRef="#br0" timeOffset="35911.9825">24821 7707 34 0,'-10'-3'17'0,"20"-9"-14"0,-3 12 23 16,4-7-25 0,7 7 1-16,3 0 1 0,4 4 0 15,-1-1-4-15,5 0 1 16,2 6 1-16,-3 4 1 16,-13-4-1-16,-1 1 0 15,-7 5 0-15,-7-2 0 16,-7-1-1-16,-4 4 1 15,-7 0-4-15,-3-1 1 0,-3 1-4 16,-8-3 1-16,4-7-5 16,3-3 1-16,0-9-3 15,4-7 0-15</inkml:trace>
  <inkml:trace contextRef="#ctx0" brushRef="#br0" timeOffset="36078.7823">24769 7664 23 0,'3'21'11'0,"-6"23"-11"15,3-28 20-15,-4 3-20 16,-3 6 1-16,-4 6 1 16,-6 4 0-16,-4 9-2 15,-4 3 0-15,-3 3 2 16,-8 3 0-16,8-9-4 16,7-3 0-16,3-10-6 15,11 1 1-15</inkml:trace>
  <inkml:trace contextRef="#ctx0" brushRef="#br0" timeOffset="36587.8363">24931 7626 21 0,'-35'44'10'0,"-11"12"-8"0,35-46 13 15,0 5-14-15,-3 1 1 0,4 0-1 16,-1-1 1-16,4-2-2 16,4-1 0-1,6 1 2 1,4 0 1-16,4-4-1 16,3 3 0-16,0-2 0 15,0 2 0-15,4-2 0 16,-4-1 1-16,-4 1-2 15,-2 5 1-15,-1 1 0 16,-7 0 0-16,-4-1 0 16,-7 4 0-16,-3 3-1 15,-3 3 1-15,-1-9-2 16,4-4 0-16,-18 1-4 16,0-7 1-16,1-6-5 15,-1-12 1-15,4-7-4 16,10-6 0-16,11 0 4 15,60 6 7 1,-92 25 2 0,57-6 0-16,-1 10 5 0,1 2 0 15,0 13 4-15,-1 0 0 16,1 0-7-16,3 7 1 16,0 2-8-16,4-2 1 15,3-7-8-15,0-3 0 16</inkml:trace>
  <inkml:trace contextRef="#ctx0" brushRef="#br0" timeOffset="36948.3708">25241 7776 37 0,'0'-12'18'0,"36"-4"-21"0,-26 4 28 0,4 2-25 15,0 1 0-15,4 3-2 16,0 6 1-16,-4 6-1 16,-7 3 1-16,-7 10-2 15,-7 3 0-15,-4 6 1 16,-14 0 0-16,-3 10 2 16,-11 3 1-16,-3 3 3 15,0-4 0-15,6 1 2 16,8 0 0-16,7-6 0 15,3-4 0-15,8-9-2 0,6-3 1 16,15-10-2-16,3-3 0 16,14-9-4-1,8-9 0-15,2-7-4 0,5-13 1 16,3-8-7-16,6-4 0 16,5-6-3-16,3 3 0 15</inkml:trace>
  <inkml:trace contextRef="#ctx0" brushRef="#br0" timeOffset="37276.5992">25837 7601 28 0,'-21'9'14'0,"-28"10"-10"0,35-10 24 15,-14 4-25-15,-1 3 0 0,5-1 2 16,2 1 1-16,5 0-8 16,3-7 1-16,7 0 5 15,3 1 0-15,8-4-2 16,13 4 1-16,4-1-2 15,4 0 1-15,0 1-1 16,7-1 0-16,-8 1 0 16,-3 2 0-16,-3 1 0 15,-4 2 0-15,-3-2 0 16,-11 6 1-16,-11-4-1 16,-3 7 0-16,-14 7 0 15,7-7 1-15,-25 15-1 16,-4 4 0-16,-2-7-3 15,-1 1 0-15,7-7-4 16,3-9 0-16,5-10-6 0,13-12 0 16,7-9-3-1,11-13 0-15</inkml:trace>
  <inkml:trace contextRef="#ctx0" brushRef="#br0" timeOffset="37415.2655">25442 7933 39 0,'39'3'19'0,"7"16"-21"0,-35-13 37 16,13 4-34-16,4 2 0 15,4 7 1-15,7-3 0 16,3 0-4-16,-3 2 1 16,-4-8-4-16,4-7 1 15,0-3-8-15,3-6 0 0</inkml:trace>
  <inkml:trace contextRef="#ctx0" brushRef="#br0" timeOffset="37985.312">26402 7513 35 0,'-7'-6'17'0,"21"-4"-16"15,-11 7 26-15,5-6-27 16,-1 2 1-16,0-2 0 16,0 9 0-16,0-3-1 15,-4 9 0-15,-3 4 0 16,-3 8 1-16,-11 11-1 15,-8 2 1-15,-6 4 0 16,-3 2 1-16,2-9-1 0,-2-3 1 16,6-3 1-16,7 0 0 15,4-3-1 1,4-6 1-16,6-4-2 16,8-6 1-16,10-3-1 0,7-3 1 15,0-6-4-15,7-10 1 16,0-9-2-16,-3-4 0 15,-4-2-2-15,-3-1 0 16,-4 1-2-16,-3-4 1 16,-4 7 1-16,0 3 0 15,-4 6 1-15,1-3 1 0,-4 6 2 16,0 3 0-16,0 4 2 16,0-1 0-16,0 7 1 15,0 6 1-15,0 0 1 16,-4 6 0-16,1 7-1 15,-1 9 1-15,1 6-2 16,-8 9 1-16,-3 7-1 16,0 0 0-16,0 0-1 15,-4-3 0-15,0 3-2 16,-3-4 0-16,0 1-3 16,0 0 1-16,-7 3-3 15,3-3 1-15,4-4-4 16,0-5 0-16,3-4-1 15,4-3 1-15</inkml:trace>
  <inkml:trace contextRef="#ctx0" brushRef="#br0" timeOffset="38372.5164">26070 7911 29 0,'0'-9'14'0,"4"-1"-18"0,-4 10 28 15,7-3-23-15,0-3 1 16,0 3-1-16,0 0 1 15,0 3-3-15,-7 0 0 16,4 0 2-16,-1 6 0 16,-3 3 0-16,0 1 0 15,-3 2 0-15,-1 7 1 0,-3 3-1 16,0 0 1-16,0 3 0 16,0 3 1-16,0 4-2 15,3-13 1 1,4-4-1-16,4 1 1 0,6-10-1 15,5-6 0-15,9-9 0 16,11-10 0-16,1-3-2 16,3 0 1-16,-1-6-1 15,-6 9 0-15,-4 3 0 16,-6 4 0-16,-5 2 0 16,-3 4 0-16,-3 0 1 15,-4 3 0-15,-4 3-3 16,1 0 1-16,-1 6-6 15,-3 0 1-15,4-6-4 16,7 0 1-16</inkml:trace>
  <inkml:trace contextRef="#ctx0" brushRef="#br0" timeOffset="38927.6805">26677 7563 29 0,'-11'3'14'0,"15"-3"-19"0,-4 0 25 0,7 0-20 16,4 0 1 0,6 0-1-16,4 7 1 0,1-4-2 15,-1 3 1-15,0 0 0 16,0 4 1-16,-3-1 0 15,-8 0 0-15,1 7-1 16,-8-3 0-16,-10 2 0 16,-7 7 1-16,-7-3-1 15,-7-3 0-15,0-4 0 16,-1 7 1-16,1-6 0 16,4-1 1-16,2-2-1 15,5-1 1-15,6 0-1 16,4-2 0-16,7-1-1 15,7 0 1-15,4-3-1 16,3 1 0-16,3-4-1 16,5 3 1-16,-1 0 0 15,-4 0 0-15,1 0 0 0,-11 0 0 16,-3 4 1-16,-11-1 0 16,0 3-1-16,-4 4 1 15,-3-1-1-15,-4-2 1 16,1-1-1-16,-1 4 1 15,0-10-2-15,4 0 1 16,0 0-1-16,0-3 0 16,0 0-3-16,0 0 1 15,0 0-6-15,0-3 1 0,-1 0-1 16,1 0 0 0</inkml:trace>
  <inkml:trace contextRef="#ctx0" brushRef="#br0" timeOffset="39081.0349">26497 7905 26 0,'18'0'13'0,"10"0"-15"0,-17 3 25 0,-1 0-21 16,1 0 1-16,3 1 0 15,0 2 0-15,0 3-4 16,0 1 0-16,0 5-3 16,0 1 1-16,1 6-6 15,2-3 0-15</inkml:trace>
  <inkml:trace contextRef="#ctx0" brushRef="#br0" timeOffset="39636.1778">26578 8084 28 0,'-3'-10'14'0,"10"-12"-11"0,-4 16 22 15,-3 6-23-15,0-3 0 16,-3 6 0-16,-4 3 1 16,-4 4-4-16,-3 2 1 15,-4 4 2-15,1-3 0 16,-1-1-2-16,4-3 1 0,3 4-1 16,1-4 1-1,6 1-1 1,8-4 0-16,3-6 0 15,4 0 0-15,3-3-1 16,3-3 1-16,1-1 0 16,-4 4 0-16,0 0 0 15,-3 3 0-15,-4 6 0 16,-7 1 1-16,-4 2-1 16,-6 4 1-16,-1-1-1 15,4 1 0-15,0 2 0 16,0 1 1-16,3 3-1 15,4-7 1-15,0 1-1 16,0 0 1-16,0 2 0 16,0 1 0-16,-3 6 0 0,-1 0 0 15,1 0 0-15,-1 0 0 16,-3 0 1 0,0 0 0-16,0 3 1 0,-3-3 0 15,-1-4-1-15,0 1 1 16,-3-6-1-16,0-4 1 15,0-6-5-15,3-6 0 16,8-6-12-16,13-10 1 16</inkml:trace>
  <inkml:trace contextRef="#ctx0" brushRef="#br0" timeOffset="40355.688">27439 7472 24 0,'28'-28'12'0,"-7"31"-2"0,-21 0 5 16,-7 4-13-16,-7 5 0 15,-10 10 0-15,-8 3 1 16,-3 3-3-16,3 1 0 16,4-1 2-16,3-3 1 0,7-9-2 15,4-1 1-15,7-5-1 16,7-1 1-16,14-3-2 15,4 1 1 1,10-1-1-16,11 0 1 0,0 0-1 16,-4-2 0-16,0 2-2 15,-10 3 1-15,-7 1-1 16,-8 2 1-16,-6 4-1 16,-15 3 1-16,-10 3-1 15,-14 3 0-15,-4-3 2 16,0 3 0-16,7 3 0 15,1-3 1-15,6-3 0 16,4-3 1-16,7 3-1 16,3-7 1-16,7-5-1 15,4-4 0-15,4-3 0 0,3-9 0 16,7-3-1 0,0-7 1-16,4-3-4 0,0-3 0 15,3-3-4 1,-4-6 0-16,5-4-3 0,-5 1 0 15</inkml:trace>
  <inkml:trace contextRef="#ctx0" brushRef="#br0" timeOffset="40595.4246">27471 7601 20 0,'-4'-6'10'0,"4"24"-5"0,0-5 15 16,0 9-19-16,-7 6 1 0,-7 10 3 16,-4 9 0-16,-3 12-5 15,-14 10 0 1,3 7 4-16,4 2 1 15,0-12 0-15,0-7 0 0,-1-2-1 16,5-10 0-16,-1-10-1 16,4-2 1-16,3-13-2 15,4-6 1-15,0-10-2 16,3-6 0-16,4-10-4 16,0-2 1-16,4-16-6 15,6-19 0-15,4-4-6 16,7 1 0-16</inkml:trace>
  <inkml:trace contextRef="#ctx0" brushRef="#br0" timeOffset="40808.7944">27908 7629 37 0,'-21'-3'18'0,"21"3"-23"0,0 0 30 15,4 6-25-15,3 0 1 16,3 4 0-16,1 6 0 16,-1-4-3-16,1 7 1 15,-7-3-3-15,-8 5 0 16,-10 8-6-16,-7-4 1 16</inkml:trace>
  <inkml:trace contextRef="#ctx0" brushRef="#br0" timeOffset="41074.5434">27672 7961 27 0,'-32'4'13'0,"11"-14"-12"0,21 4 20 0,0 0-21 16,4-1 0-16,-1 1 1 16,8 0 0-16,3 0-1 15,3 6 0-15,1 0 1 16,0 3 0-16,-1 3 0 16,-3 6 1-16,-7 10-1 15,-7 3 0-15,-3 10 0 16,-8 3 0-16,-6 2 1 15,-4 4 0-15,-1-6 0 16,1-7 0-16,4 1 0 16,2-4 0-16,5-6-1 15,3-3 1-15,3-7-3 16,8 1 0-16,3-13-6 16,11-7 1-16,3-2-5 0,3-16 0 15</inkml:trace>
  <inkml:trace contextRef="#ctx0" brushRef="#br0" timeOffset="41257.742">28116 7773 37 0,'7'0'18'0,"22"3"-18"0,-19-3 31 0,1-3-31 16,3 0 1-1,4 3 0-15,-1 0 1 16,4 0-5-16,1 0 0 15,-1 0-5-15,-4 0 0 0,-3 0-3 16,-6 3 0-16</inkml:trace>
  <inkml:trace contextRef="#ctx0" brushRef="#br0" timeOffset="41854.4858">28215 7770 19 0,'-32'19'9'0,"-3"25"-10"15,28-35 13-15,-3 7-12 16,-1 0 1-16,0 6 0 16,4 0 0-16,0 3-1 15,4-3 0-15,-1-4 1 16,1 1 1-16,-1 0 0 16,1-6 0-16,3-1-1 15,0-9 1-15,7-3-1 16,3-6 1-16,4-7-1 0,4 4 0 15,0-4-1-15,3 4 0 16,0 0 0 0,-3-1 0-16,-8 7 0 0,4 6 1 15,-10 0 1-15,-8 10 0 16,-10 6 1-16,0 9 0 16,-7 0 2-16,-4 4 0 15,8 2 0-15,-8 4 1 16,0-7-1-16,4-6 0 0,0 0-1 15,17-6 0-15,1-3-1 16,6-4 0-16,1-2-1 16,10-7 0-16,4-3-1 15,3-3 0-15,0-10-1 16,4-6 1-16,3-3-1 16,0-3 0-16,0-3-1 15,4-6 1-15,3 12-1 16,-6 0 0-16,2 3-1 15,-10 6 1-15,-3 7 1 16,-4 9 0-16,-3 3 1 16,-8 10 1-16,4 3 0 15,-7 6 0-15,4 0 0 16,-4 0 0-16,0 0 0 16,0-6 0-16,0-3-4 15,7-1 1-15,-4-2-6 16,1-4 1-16,0 1-11 0,-1-1 1 15</inkml:trace>
  <inkml:trace contextRef="#ctx0" brushRef="#br0" timeOffset="43814.1274">13092 10655 22 0,'-18'-19'11'0,"43"16"-5"15,-15 0 12-15,1 0-15 16,6 3 0-16,1 0 1 15,0-3 1-15,-1 0-7 0,5-4 1 16,2-2 4 0,4-4 0-16,1 4-4 0,2-4 0 15,1-9-6-15,7-6 1 16,0-3-3 0,-11 3 0-16</inkml:trace>
  <inkml:trace contextRef="#ctx0" brushRef="#br0" timeOffset="43964.0004">13434 10367 20 0,'-32'34'10'0,"-3"32"-6"0,21-50 14 16,-4 6-17-16,-3 9 0 15,-7 7 1-15,-4-1 0 16,0 7-3-16,0 0 1 0,4 0-1 16,0-13 0-16,7-6-6 15,3 0 1 1</inkml:trace>
  <inkml:trace contextRef="#ctx0" brushRef="#br0" timeOffset="44362.1808">13067 10802 17 0,'10'22'8'0,"-10"57"1"16,0-60 7-16,0 12-15 16,-7 7 1-16,-3 5 3 15,-4 5 0-15,0-8-6 0,-4 7 1 16,0 0 3-1,4 0 1-15,0-6-1 16,4-6 0-16,2-13-1 16,5-10 0-16,3-12-1 0,11-19 0 15,6-9 0-15,8-16 0 16,10-9-1-16,7-16 1 16,-3-16-1-16,4 1 1 15,2 8-2-15,-2 10 1 16,-1 16-1-16,-3 10 1 15,-4 14-1-15,1 11 1 16,-5 15-1-16,-13 15 1 16,-8 20 0-16,-6 12 1 0,-11 9 0 15,-7 7 0 1,-11 6 0-16,-3 10 1 16,0-1-1-16,-1 0 0 15,5-9-3-15,3-3 0 0,-1-19-4 16,5-9 0-16,-1-13-5 15,4-13 0-15</inkml:trace>
  <inkml:trace contextRef="#ctx0" brushRef="#br0" timeOffset="44604.8939">13173 11122 20 0,'31'-37'10'0,"-6"8"-3"16,-14 23 11-16,3 0-15 15,4 3 0-15,-1 6 1 16,1 3 0-16,-4 7-5 15,-7-4 1-15,-4 7 3 16,-6 3 1-16,-8-1-1 16,-3 4 1-16,0-3-1 0,0-3 0 15,3-4-1 1,1 1 1-16,3-7-1 16,3-3 0-16,4-9-2 0,7-10 1 15,7-2-7-15,11-17 1 16,10-12-7-16,18-6 0 15</inkml:trace>
  <inkml:trace contextRef="#ctx0" brushRef="#br0" timeOffset="44977.4883">14041 10454 29 0,'-50'25'14'0,"-17"22"-7"0,46-34 18 0,-4 6-23 15,1 3 1-15,-12 0-1 16,5-3 1-16,6-7-4 16,7 1 0-16,8-7 3 15,3-6 0-15,7 0-2 16,10-9 0-16,4-1 0 16,0 1 1-16,8-1-2 15,-1 4 1-15,3 9-1 16,1 7 1-16,0 8 0 15,-4 4 0-15,0 16-1 16,-7 15 1-16,-3 10 0 16,-4-3 1-16,-7-1-1 15,-4 4 1-15,-3-4 0 16,-3 1 0-16,-1 0-1 0,-6-4 0 16,2-9-4-16,1-6 1 15,0-10-8-15,4-15 0 16,3-7-1-16,3-18 1 15</inkml:trace>
  <inkml:trace contextRef="#ctx0" brushRef="#br0" timeOffset="45144.7589">13882 10987 28 0,'-14'16'14'0,"-18"19"-15"0,25-23 28 0,-7 1-27 15,-7 2 1-15,-1 4 0 16,1 0 0-16,4-3-2 15,6-4 1-15,8-5-4 16,10-7 1-16,7-7-6 16,7-5 1-16</inkml:trace>
  <inkml:trace contextRef="#ctx0" brushRef="#br0" timeOffset="45372.5718">14249 10605 31 0,'-29'-10'15'0,"29"7"-10"0,0 3 24 16,11-3-28-1,3-3 1-15,4 0 0 16,3-1 1-16,4-2-4 16,3-4 1-16,4-5 1 15,-1-4 1-15,1 0-4 0,-4 0 0 16,-3 3-7-16,-4 0 0 15,-7 0-3-15,-7 7 1 16</inkml:trace>
  <inkml:trace contextRef="#ctx0" brushRef="#br0" timeOffset="45550.9642">14369 10476 28 0,'-29'38'14'0,"19"-4"-13"0,10-27 24 0,0 5-25 16,0 4 1-1,3 3 0-15,1 0 0 0,-1-1-1 16,1-2 0-16,3-3-1 16,0-4 0-16,0-3-3 15,0-3 0-15,4-3-5 16,-1-3 1-16</inkml:trace>
  <inkml:trace contextRef="#ctx0" brushRef="#br0" timeOffset="45777.3559">14510 10392 29 0,'-7'9'14'0,"10"-9"-13"0,-3 0 23 16,4 6-23 0,-4 4 0-16,0 9 1 0,-4 3 1 15,1-4-4-15,-4 7 0 16,-4 4 2-16,0 2 1 15,1 0-3-15,-1-2 1 16,1-1-6-16,3-6 0 16,0 0-4-16,3 0 1 15</inkml:trace>
  <inkml:trace contextRef="#ctx0" brushRef="#br0" timeOffset="46283.7359">14443 10693 22 0,'-25'3'11'0,"11"9"-7"16,7-8 17-16,0 8-18 16,-4 1 0-16,-3 5 1 15,-4 7 1-15,1-3-6 16,-1 4 0-16,4-5 4 16,0-2 0-16,3-6-2 15,8-1 1-15,3-2-2 16,0-4 1-16,7 3-1 15,4-2 1-15,-1-1-1 16,1-6 0-16,-1 3 0 16,1 3 0-16,-1-2-1 15,-3-1 1-15,-3 0 0 16,0 0 0-16,-1 0-1 16,-3-3 1-16,4-6-1 15,3-7 0-15,0-2 0 0,3-4 1 16,4 0-2-1,1-3 1-15,6 0 0 0,-7 6 0 16,0 1 0-16,0 5 1 16,-3 1-1-16,-1 3 1 15,-3 6 0-15,-3 3 0 16,-4 3 0-16,-4 7 1 16,1-1-1-16,-4 7 0 0,-4 0 0 15,0-4 1 1,1 1-1-16,-1 0 1 0,1-1-1 15,3-2 1-15,3-4-3 16,4-2 0-16,0-4-3 16,4 3 1-1,3-6-5-15,0 3 0 0</inkml:trace>
  <inkml:trace contextRef="#ctx0" brushRef="#br0" timeOffset="46707.0973">14266 11182 27 0,'-35'19'13'0,"21"-4"-13"16,14-15 22-16,0 0-21 0,11 0 1 15,6-3 0 1,1 0 0-16,3-3-3 0,4 0 1 16,-1-1 1-1,5 1 1-15,2 0 0 0,1 3 0 16,0-1 0-16,-7 1 1 15,-4 0-1-15,-4 3 1 32,-10 10-1-32,-10 2 1 15,-8 1-1-15,-3 2 1 16,-7-2-3-16,-4-1 0 16,1-2-3-16,-5-4 0 15,-2-6-4-15,-1-3 0 16,4-3-3-16,7-1 0 0,6-2 2 15,8 3 0-15,7 6 5 16,4 0 1-16,3 3 5 16,4 3 1-1,3 0 2-15,0 1 1 0,0 2-1 16,3-3 1-16,5 4-5 16,2-10 1-16,8 0-11 15,-4-3 0-15</inkml:trace>
  <inkml:trace contextRef="#ctx0" brushRef="#br0" timeOffset="46932.4771">15138 10539 39 0,'-64'16'19'0,"1"3"-25"0,49-10 31 16,-8 3-25-16,1 7 0 16,0 0-2-16,3-3 1 15,8-4-4-15,6-2 1 16,4-4-5-16,11-3 0 16</inkml:trace>
  <inkml:trace contextRef="#ctx0" brushRef="#br0" timeOffset="47098.6262">15247 10639 34 0,'-3'0'17'0,"-19"13"-19"16,8-7 30-16,-3 4-28 15,-8-1 1-15,-7 7-1 16,-3 9 1-16,-4 6-1 16,0-3 0-16,-3-3-4 15,3-6 1-15,4-9-7 16,10-4 1-16</inkml:trace>
  <inkml:trace contextRef="#ctx0" brushRef="#br0" timeOffset="47262.4818">14958 10790 23 0,'21'9'11'0,"-3"13"-1"0,-15-9 13 16,-3 6-21-16,-3 9 1 16,-4 3 0-1,-1 10 0-15,-2-7-4 16,-1 4 0-16,4-7 2 0,4-5 1 15,3-8-6-15,7-8 0 16,7-7-6-16,4-6 1 16</inkml:trace>
  <inkml:trace contextRef="#ctx0" brushRef="#br0" timeOffset="47611.7686">15512 10498 34 0,'-11'10'17'0,"22"-13"-16"0,-8 3 27 0,4 0-27 16,0 0 1-16,0 3 0 15,4 3 0-15,0-3-3 16,3 0 1-16,-4 0 1 16,1-3 0-16,-1 0 0 15,-3 0 0-15,-3 0-1 16,-1-6 1-16,1-3 0 15,0-4 0-15,-1-6-1 16,1 4 1-16,-1-4-1 16,1 3 0-16,-1 0 0 15,-3 7 0-15,0 3-1 16,0 3 1-16,-3 3 0 16,-1 3 0-16,4 0-2 15,0 0 0-15,0 3-4 16,4 1 1-16,-1 5-7 15,-3 1 1-15</inkml:trace>
  <inkml:trace contextRef="#ctx0" brushRef="#br0" timeOffset="47800.2557">15466 10712 29 0,'-7'3'14'0,"14"-10"-11"0,-4 4 20 16,4-3-23-16,4-3 1 0,7-1-1 15,-1-2 1 1,4-1-1-16,1 1 0 0,-1-1 0 16,0-3 0-16,-3 4-4 15,-1-1 0 1,-3 4-5-16,-7-1 1 0</inkml:trace>
  <inkml:trace contextRef="#ctx0" brushRef="#br0" timeOffset="48104.4656">15617 10564 24 0,'-7'13'12'0,"-3"15"-9"16,10-19 17-16,-4 7-18 16,1 3 0-16,-4 12 1 15,0 7 1-15,0 18-4 16,-4 1 0-16,0-1 3 16,-3-6 0-16,0-3-1 15,0 0 0-15,0-9 0 16,0-7 0-16,0-6-5 0,3-6 1 15,-3-6-6 1,4-13 0-16,-5-6-3 16,5-7 1-16,3-12 5 15,-7 41 5 1,17-63 2-16,-6 21 1 16,-1 8 5-16,11 5 1 15,4 1 1-15,3 5 1 16,11-2-19-16,6-4 0 15</inkml:trace>
  <inkml:trace contextRef="#ctx0" brushRef="#br0" timeOffset="48582.8091">15998 10624 29 0,'0'3'14'0,"36"-9"-12"0,-22-1 15 0,4-2-16 16,3-4 0-1,3-2 1-15,12-14 0 0,10-2-4 16,3-7 0 0,-3-2-2-16,3-10 1 0,-7 9-5 15,-10 3 0-15</inkml:trace>
  <inkml:trace contextRef="#ctx0" brushRef="#br0" timeOffset="48942.478">16432 10163 26 0,'-42'9'13'0,"-14"73"-12"16,34-51 22-16,1 13-21 15,-3 6 1-15,-1 13 0 16,0 0 1-16,1 15-6 16,2 10 1-16,1 3 2 15,4-16 1-15,2-9-2 16,5-7 1-16,3-8-3 15,3-11 1-15,4-15-4 16,7-12 1-16,4-10-4 16,-1-9 1-16,1-16-1 0,0-13 1 15,-4-15 4 1,-7-3 0-16,-4 9 5 0,-3 9 0 16,-7 7 5-16,0 9 0 15,-4 13 2-15,-3 12 0 16,3 4-2-16,4 2 0 15,0 4-3-15,4-7 1 16,6-2-3-16,4-4 1 16,7-6-2-16,7-10 0 0,7-6-3 15,8 1 0-15,9-4-5 16,12-7 0-16,3 1-5 16,7-6 1-16</inkml:trace>
  <inkml:trace contextRef="#ctx0" brushRef="#br0" timeOffset="49197.2613">16595 10514 25 0,'7'-6'12'0,"-4"-4"-6"16,1 10 17-16,3 0-21 16,3-3 0-16,5 0 1 15,6 0 1-15,3 0-5 16,12 3 1-16,6 3 3 16,0 3 0-16,1 4-1 15,-8-1 1-15,-7 3 0 16,-7 10 1-16,-14 4-1 15,-17 2 0-15,-18-3-1 0,-4 6 1 16,-3 10-1 0,-4 3 1-16,-4 0-2 0,-2-3 1 15,-5-7-6-15,-3-3 1 16,4-12-7-16,3-13 0 16,11-6-5-16,6-25 1 15</inkml:trace>
  <inkml:trace contextRef="#ctx0" brushRef="#br0" timeOffset="49352.392">16588 10548 31 0,'21'-3'15'0,"18"41"-11"0,-29-26 24 0,4 10-26 15,0 0 1-15,0 13 0 16,1 6 0-16,6 6-5 16,3-3 0-16,5-1-2 15,2-5 1-15,1-10-8 16,3 1 0-16</inkml:trace>
  <inkml:trace contextRef="#ctx0" brushRef="#br0" timeOffset="49708.4371">17318 10288 31 0,'-4'-6'15'0,"15"15"-13"15,-4-12 22-15,7 3-23 16,0 0 1-16,0 3 0 16,0 0 0-16,-3 1-3 0,0 2 1 15,-11 3 1 1,-4 4 1 0,-14 15-1-16,4 3 0 15,4-2 0-15,3-1 1 16,3-3-1-16,1 0 0 15,3-3 0-15,3 0 1 16,1-3-1-16,-4 0 0 16,-4-4 1-16,1 1 0 15,-1-4-2-15,-3-2 0 0,0-1-3 16,-4-6 0-16,-3-3-6 16,0-3 1-1,0-6-5-15,0-4 0 0</inkml:trace>
  <inkml:trace contextRef="#ctx0" brushRef="#br0" timeOffset="49904.4208">17198 10345 34 0,'0'22'17'0,"3"25"-18"0,-3-25 31 0,0 0-28 16,-3 9 1-16,-4 13 1 16,0 12 0-16,-4 16-4 15,-6 16 0-15,-1-3 3 16,-3-1 1-16,-4-5-2 15,4 2 1-15,3-12-5 16,8-9 1-16,6-10-9 16,11-19 0-16,7-15-3 0,8-22 0 15</inkml:trace>
  <inkml:trace contextRef="#ctx0" brushRef="#br0" timeOffset="50683.4969">17635 10389 29 0,'7'0'14'0,"18"-7"-11"0,-18 7 22 15,4 3-24-15,-1 7 0 16,1 2 1-16,-4 10 0 0,0-3-3 16,-3-3 1-16,-4-1 1 15,-8 4 1-15,-2 6-2 16,-4 4 1-16,-4-1-1 15,-3 3 1-15,-4-6-1 16,4 0 1-16,4-9-1 16,2-3 0-16,12-7-1 15,3-6 1-15,7-6-1 16,0-7 0-16,4-6-3 16,-1-3 0-16,1-6-2 15,-1-6 0-15,-3-7-1 16,0 3 0-16,-3 7 1 15,-1 6 1-15,-3 6 4 16,0 9 0-16,-3 10 4 16,-4 4 0-16,0 8 3 15,-7 10 1-15,0 0-1 0,0 0 1 16,-1 6-2 0,-2 7 1-16,-4 2-2 0,-1 4 0 15,5 12-1-15,-4 7 0 16,3 3 0-16,0-1 1 15,-3-8-2-15,11-7 1 16,6-6-1-16,4-4 1 16,7-9-2-16,7-6 1 15,7-6-2-15,1-10 0 0,6-6-4 16,0-6 1-16,4 0-4 16,0-10 0-1,-1-3-1-15,5-6 0 0,-5-9 0 16,-3-1 1-16,-3 4 4 15,-4 3 1-15,-7 3 4 16,-3-1 1-16,-7 8 2 16,-8 2 0-16,-3 7 1 15,-7 9 0-15,-4 3 0 16,1 6 1-16,-1 4-1 16,4 2 0-16,0 4 0 15,3 3 0-15,4 0-1 16,4-3 1-16,3 3-2 15,7-3 0-15,3-1-1 16,8 1 0-16,3-6-1 16,0-4 1-16,4 1-6 15,0-4 1-15,6-3-12 16,8 3 1-16,0 4-5 16,-4-17 0-16</inkml:trace>
  <inkml:trace contextRef="#ctx0" brushRef="#br0" timeOffset="57517.0036">23925 10533 35 0,'-10'-7'17'0,"10"4"-10"0,3 6 18 0,8 1-23 16,14 2 1-16,3 3 2 16,4 4 1-16,6-1-7 15,1-2 0-15,0-4 4 16,7-3 1-16,3-6-5 15,4-3 1-15,11-7-7 16,6-2 0-16,8-11-7 16,-8-2 1-16</inkml:trace>
  <inkml:trace contextRef="#ctx0" brushRef="#br0" timeOffset="57860.7891">25054 10194 38 0,'-17'-3'19'0,"-8"-16"-19"0,14 19 31 16,-6 6-30-16,-8 7 1 16,-7 3-1-16,4-1 1 15,7 4-3-15,3-3 1 16,4-4 0-16,4 4 0 16,2 3 0-16,5 6 0 0,3 6 0 15,0 7 1 1,-4 6-1-16,1 6 1 0,-1 0 0 15,1 3 1 1,-4 10-1-16,0 6 1 0,0-6-1 16,-4 3 1-16,-3-10-1 15,-4-6 1-15,1-6-2 16,-1-3 0-16,4-10-3 16,0-6 1-16,3-9-5 15,8-10 1-15,-1-6-7 16,8-12 1-16,3-16-1 15,0-26 0-15</inkml:trace>
  <inkml:trace contextRef="#ctx0" brushRef="#br0" timeOffset="58098.8589">24804 10501 21 0,'28'-59'10'0,"21"-7"-7"0,-31 57 17 16,3-1-19-16,4 4 1 16,3 6 2-1,4 9 0-15,-4 10-4 16,-3 12 0-16,-11 4 4 0,-7 6 0 15,-14 3-1-15,-4 6 0 16,-3 9-1-16,-3 4 0 16,-5 3-1-16,5-6 1 15,-1-10-2-15,4-3 1 16,0-13-2-16,3-9 1 16,1-6-3-16,3 0 0 15,0-13-2-15,0-9 0 16,0-9-6-16,3-7 0 15</inkml:trace>
  <inkml:trace contextRef="#ctx0" brushRef="#br0" timeOffset="58654.4171">24846 10608 2 0,'-3'-9'1'0,"3"-4"5"16,0 13-11-16,3-6 5 15,1 0 1-15,-4 6 4 16,3-4 0-16,1 1-4 16,3 3 1-16,0-3 3 15,3 3 1-15,1-3-1 16,3 3 1-16,0 0-3 15,0 0 1-15,4 3-3 16,-7 3 1-16,-4 1-1 0,-4 2 0 16,-3 0-1-16,-3 4 0 15,-4 0 0-15,-11-1 1 16,0 4 0-16,-3-4 0 16,0 4 1-16,0-3 0 15,3-4 0-15,0 4 1 16,4-1-1-16,4-6 1 0,3 1-2 15,3-4 0-15,4-3-1 16,0 0 1 0,7-3-1-16,4-1 0 15,-1 1-1-15,5 3 1 0,2 3 0 16,-3 4 0-16,0 5 0 16,-3 4 0-16,0 3 0 15,-4 3 1-15,-4 3-1 16,1 0 1-16,-1-3 0 15,4-3 0-15,0-1-2 16,0-5 1-16,8 0-8 16,-1-10 0-16,3-3-2 15,11-10 1-15</inkml:trace>
  <inkml:trace contextRef="#ctx0" brushRef="#br0" timeOffset="59390.2453">25404 10461 21 0,'-4'3'10'0,"4"-3"-5"0,0 3 16 0,0 0-19 16,-4 6 0-16,1 1 0 15,-1-4 1-15,1 4-4 16,3-1 1-16,0-3 2 15,3-3 0-15,4 0-1 16,4-3 0-16,3-3-1 16,4 0 1-16,7-3-1 15,-4 0 1-15,0-4-1 16,7 4 1-16,7 0-3 16,-6-4 1-16,-5 7-3 15,-6 3 1-15,-15 10-2 16,-10-1 0-16,-7 0-1 15,-3 4 1-15,-8-1 2 0,-3 4 1 16,-4 3 4-16,0 0 0 16,4-4 3-1,0 1 0-15,7-3 0 0,3-4 0 16,7 1-2-16,4-1 1 16,4 0-2-16,6-2 0 15,8-4-2-15,3 0 1 0,4 0-1 16,3 0 0-1,4 0 0-15,-8 4 0 16,1-1 1-16,-1-3 0 16,-6 3 0-16,0 1 1 0,-4 5 0 15,-7 1 0-15,-4 2 0 16,-6 1 1-16,-5 3-2 16,-2 0 1-16,-4-1-1 15,-1 1 1-15,-6 0-4 16,7-6 1-16,0-4-5 15,-4-3 1-15,8-9-7 16,9-13 1-16</inkml:trace>
  <inkml:trace contextRef="#ctx0" brushRef="#br0" timeOffset="59512.0818">25354 10787 28 0,'18'47'14'0,"-1"16"-14"15,-10-48 19-15,1 1-17 0,2 0 0 16,4 6 0-16,0-1 0 15,4 1-7-15,-4 0 1 16,7-6-3 0,0-7 0-16</inkml:trace>
  <inkml:trace contextRef="#ctx0" brushRef="#br0" timeOffset="60231.5743">26088 10470 27 0,'-4'-6'13'0,"11"6"-15"0,1 3 19 0,-1-9-17 16,0 6 0-16,7 0 0 16,3 0 0-16,1 6 0 15,-4 3 0-15,-7-2 0 16,-10 5 1-16,-8 1-1 15,-7 2 1-15,-6 4 1 16,-8 0 0-16,-3 3 1 16,3-3 0-16,4 0 0 15,3-4 0-15,0-2 0 16,11-4 0-16,7-3-1 16,4-2 0-16,6-1-2 15,11 0 1-15,7 0-2 16,-3 0 1-16,3 3 0 15,0 1 0-15,1 2 0 0,-1 1 0 16,-4 8 0-16,1 1 1 16,-4-3 0-16,-3 3 0 15,-4-1 0-15,-7 4 1 16,0-3-1-16,-7 3 1 16,-4-6 0-16,-3 3 0 15,-7-1-1-15,0 1 0 16,-4-3 0-16,0 0 1 0,1-4-1 15,2-2 1 1,1-4-2-16,0 0 0 16,0-6 0-16,3 0 0 0,4-9-3 15,0 2 1-15,3-2-3 16,4-7 0 0,0 4-2-16,0-1 1 0,7 1-1 15,-3-4 1-15,6 4 0 16,1 5 1-16,3 1 3 15,0 0 1-15,4-1 2 16,-1 7 1-16,1 4 2 16,3 2 0-16,0 10 0 15,0-1 1-15,0 4-2 16,4-3 1-16,3 3-2 16,-3-4 0-16,3 4-2 15,3-6 1-15,5-4-6 16,6 0 1-16,7-9-6 0,-3-3 0 15</inkml:trace>
  <inkml:trace contextRef="#ctx0" brushRef="#br0" timeOffset="60730.8373">26659 10432 37 0,'-24'-12'18'0,"6"-1"-21"0,15 10 31 16,-8 3-26-16,-3 6 0 16,-4 4 1-16,-3 15 1 0,0-3-5 15,0-3 0-15,3 0 3 16,4-4 1-16,3 1-2 15,4-4 0-15,0 1 0 16,7-4 0-16,7-2 0 16,4-1 0-16,3-3-1 15,7 0 1-15,4 0 0 16,3 0 0-16,0 1-1 16,1 2 1-16,-1 0-1 15,-4 4 0-15,-6-1 0 16,-7 0 1-16,-8 1 0 15,-6 2 0-15,-4 1 0 0,-7-4 1 16,-8 7 0 0,-6 9 0-16,-4 0-1 15,-3 3 1-15,-11 1-1 0,-14-1 0 16,-3-6-4 0,-1 0 0-16,11-10-5 0,8-12 0 15,9-6-7-15,8-10 1 16,10-3-1-16,11 1 0 15</inkml:trace>
  <inkml:trace contextRef="#ctx0" brushRef="#br0" timeOffset="60866.6428">26254 10774 29 0,'46'19'14'0,"24"19"-13"0,-56-29 29 0,0 4-29 16,4-1 1-16,0 4 0 16,-1 3 0-16,8-1-3 15,-4 1 0-15,4-6-3 16,0-4 1-16,3-9-7 15,11 0 1-15</inkml:trace>
  <inkml:trace contextRef="#ctx0" brushRef="#br0" timeOffset="61225.076">27026 10539 38 0,'-49'35'19'0,"24"-7"-20"0,18-25 32 16,0 3-30-1,4-3 1-15,6 0 0 0,4-3 0 16,7-6-3-16,4-3 0 16,3-4 2-16,7-2 1 15,4-4-2-15,3-3 0 16,-3-3 0-16,0 6 0 15,0 3-1-15,-8 7 1 16,1 6-1-16,-11 9 1 16,-7 6 0-16,-7 1 0 15,-3 3 0-15,-1-1 1 16,-3 4-1-16,0 0 1 0,0 0-4 16,-4 0 1-1,1-1-7-15,-4 1 1 16,-4-3-4-16,-3 0 1 0</inkml:trace>
  <inkml:trace contextRef="#ctx0" brushRef="#br0" timeOffset="61582.5601">26896 10746 26 0,'-18'22'13'0,"-10"19"-8"16,17-29 20-16,-3 7-23 15,-7 3 0-15,0 3 2 16,0 0 1-16,7-6-6 15,0 0 1-15,6-7 3 16,5 4 0-16,10-10-1 16,7-6 1-16,11-9-2 15,7-10 1-15,6-6-2 0,1-13 1 16,3 1-1-16,8 5 0 16,-4 1 0-16,-4 6 0 15,-3 3-1-15,-7 9 1 16,-8 7 0-16,-6 6 0 15,-4 6 0-15,-7 10 0 16,-7 12 1-16,-7 7 1 16,-11 2-1-16,-6 11 0 15,-4-5-3-15,-1-5 1 16,5-3-3-16,-1-4 1 16,4-9-6-16,3-3 1 0,4-10-5 15,0-3 1-15</inkml:trace>
  <inkml:trace contextRef="#ctx0" brushRef="#br0" timeOffset="61798.1325">26906 11016 23 0,'0'-35'11'0,"43"4"-8"16,-33 25 16-16,-3-1-18 15,4-2 1-15,0 3 1 16,3 2 0-16,-4 4-4 16,1 0 1-16,-4 7 3 15,-7 2 0-15,-4 7 0 16,-3 6 1-16,-3 0-1 15,-1 0 0-15,4-4-1 16,4-5 0-16,-1 0-1 16,8-7 0-16,6-9-6 15,8-7 0-15,10-12-7 16,4-9 1-16</inkml:trace>
  <inkml:trace contextRef="#ctx0" brushRef="#br0" timeOffset="61993.653">27570 10592 33 0,'-4'7'16'0,"18"-17"-15"0,-7 4 24 16,4 0-25-16,3-1 1 16,7 1-1-16,0-6 0 0,4-4-4 15,0 0 1 1,-1-6-6-16,1 3 0 0,-4 1-1 15,-14-4 1-15</inkml:trace>
  <inkml:trace contextRef="#ctx0" brushRef="#br0" timeOffset="62169.1982">27545 10558 37 0,'-25'22'18'0,"4"9"-23"0,18-25 40 0,-1 4-33 16,8-1 0-16,3 1 0 15,3-1 1-15,1 0-4 16,6-2 1-16,5-4-1 16,-1-3 0-16,3 0-5 0,1 0 0 15,0 0-6-15,-4 0 1 16</inkml:trace>
  <inkml:trace contextRef="#ctx0" brushRef="#br0" timeOffset="62498.3791">27552 10925 39 0,'-14'15'19'0,"10"-15"-21"0,4 0 34 15,0 0-31-15,4-3 0 16,3-3 0-16,7-3 0 16,0-1-3-16,4-2 0 15,-1-7-1-15,-2 3 0 0,-5 0-2 16,-6 1 1-1,-8 5-1-15,-3 7 0 0,-7 6 2 16,0 7 0-16,0 5 4 16,-7 1 1-16,-1 3 1 15,1 0 1-15,7 0 1 16,4 3 0-16,6-4-1 16,8-2 1-16,3-3-2 15,0-1 0 1,7-9-8-1,0-6 0-15,-4 6-6 16,-3-9 0-16</inkml:trace>
  <inkml:trace contextRef="#ctx0" brushRef="#br0" timeOffset="62907.8414">27182 10348 24 0,'0'-22'12'0,"7"16"0"0,-7 6 12 0,0 0-21 16,-4 0 0-16,-3 9 2 15,-4 7 0-15,-10 6-6 16,-3 12 0-16,-8 1 5 15,0-4 1-15,-3 3-3 16,3-2 1-16,4-4-7 16,3-3 0-16,15-3-8 15,2-3 1-15</inkml:trace>
  <inkml:trace contextRef="#ctx0" brushRef="#br0" timeOffset="63959.8319">6163 11671 29 0,'-11'-6'14'0,"-3"15"-10"0,7 1 15 16,-3 5-17-16,-8 10 0 0,-7 4 0 16,-6 14 1-16,-5 11-4 15,-10 5 0-15,1 7 2 16,-1-9 1-16,10-4-5 16,8-3 0-16,7-12-6 15,7-7 0-15</inkml:trace>
  <inkml:trace contextRef="#ctx0" brushRef="#br0" timeOffset="64541.9451">5951 12104 24 0,'36'-35'12'0,"-5"4"-3"15,-17 18 14-15,1 1-21 0,2-4 1 16,1 4 0-16,3-4 1 16,7 0-5-1,4-3 0-15,0 4 3 0,7-1 1 16,-1 10-4-16,-2 6 0 15,-8 6-5-15,-10 16 1 16,-11 6-3-16,-14 7 0 16,-8 6-2-16,-6-1 0 15,-7 4 4-15,-7 0 1 16,-1-6 6-16,1-1 1 16,0-8 4-16,0-7 0 0,6-4 2 15,8-5 0 1,11-7-2-16,6-3 0 15,11 0-3-15,4-6 1 16,6 0-3-16,8 0 1 0,7 3-1 16,0 3 0-16,-1 0 0 15,-2 7 1-15,2 2-1 16,-17 1 1-16,1 9 0 16,-12 6 0-16,-3 3-1 15,-3 4 1-15,-5 2-4 16,1-5 1-16,-3-4-4 15,-1-9 1-15,1-3-3 16,-1-7 0-16,-3-9-1 16,0-9 0-16,0-13 3 15,0-7 0-15,3 1 5 16,1 0 0-16,-1 9 4 16,0 3 1-16,1 10 1 15,3 9 0-15,-4 13 0 16,-3 6 1-16,-4 6-3 0,-3 7 0 15,0-1-2-15,0 1 0 16,3-4-3-16,11-6 0 16,7-3-7-16,7-6 1 15,14-7-4-15,4-12 0 16</inkml:trace>
  <inkml:trace contextRef="#ctx0" brushRef="#br0" timeOffset="64741.8606">6752 12003 29 0,'7'-18'14'0,"4"21"-11"0,-4-3 24 0,-4 0-25 15,4 0 0-15,4 0 0 16,0-3 1-16,6-4-4 16,8-2 1-16,7 0-1 15,3-7 1-15,0-3-7 16,-3-3 1-16,-7 6-4 15,-4 4 0-15</inkml:trace>
  <inkml:trace contextRef="#ctx0" brushRef="#br0" timeOffset="65486.6579">6858 11840 28 0,'-35'25'14'0,"-1"73"-12"0,29-73 23 15,-3 6-25-15,-1 4 1 16,4-4-1-16,4-6 1 15,3-3-1 1,7-3 0-16,3-7 1 0,4-2 0 16,4-1-1-1,3-9 1-15,11-9-2 0,3-4 1 16,4-2-3-16,-7-4 1 16,-4 3-1-16,-7 0 1 15,-7 10-1-15,-7 6 1 16,-10 0 2-16,-11 3 0 0,-7 7 2 15,-4 2 0 1,0 7 0-16,0-3 1 0,1-4-1 16,3-2 1-16,3-1-2 15,4 0 0-15,3-2-1 16,4-1 1-16,4 0-1 16,3 1 0-1,3-4-1-15,4-3 0 0,4 0-1 16,-1-3 0-16,8-4-1 15,-4 7 1-15,0 0-1 16,0 0 0-16,-7 7 1 16,-14-1 0-16,-3 10 2 15,-1 5 1-15,-3 5 1 16,0-5 0-16,0 5 1 16,0 11 0-16,0-2 0 15,0-4 1-15,3 7-2 16,0-4 0-16,1 1-1 15,-1-7 1-15,1 0-2 16,3-6 1-16,0-6 0 16,-1-1 0-16,5-8-1 0,6-17 1 15,5-5-2-15,6-17 1 16,3-5-1-16,1 2 0 16,3 1-1-16,7 5 1 15,1 4-1-15,-1 3 1 16,-4 7 0-16,-6 5 0 15,-7 7 1-15,-11 3 0 16,-7 10 1-16,-7 5 1 16,-1 7-1-16,-2 0 1 15,6 0 0-15,1-3 0 16,-1 6-1-16,4-9 0 0,3-7-1 16,4-6 1-16,7-3-4 15,8-12 0-15,9-13-8 16,15-7 1-16</inkml:trace>
  <inkml:trace contextRef="#ctx0" brushRef="#br0" timeOffset="65846.4404">7454 11734 34 0,'-56'37'17'0,"6"10"-15"0,40-40 25 15,-4 8-26-15,0 4 1 16,3 3 0-16,4-6 0 16,3 3-3-16,8-4 0 15,3-2 2-15,4-4 1 16,3 1-2-16,3 2 1 16,4 1-1-16,8-1 1 15,2 4 0-15,-2 3 0 16,-8 3 0-16,-4 0 0 15,-6 3 1-15,-7-6 1 16,-4 3-1-16,-15 3 1 0,1 0-1 16,-7 6 1-16,-3-3 0 15,-8 4 0-15,0-4-4 16,0-3 1-16,1 3-5 16,6-9 1-16,-3-6-6 15,-1-13 0-15,5-7-5 16,6-12 1-16</inkml:trace>
  <inkml:trace contextRef="#ctx0" brushRef="#br0" timeOffset="65983.6219">7183 12207 28 0,'17'-3'14'0,"18"6"-11"15,-24 4 21-15,3-4-23 16,4 0 0-16,3 3 0 16,0 4 1-16,4-4-4 15,10 0 1-15,7 0-6 16,1 1 0-16,3-4-2 0,0 0 0 15</inkml:trace>
  <inkml:trace contextRef="#ctx0" brushRef="#br0" timeOffset="66167.7627">7772 12088 38 0,'-7'-9'19'0,"14"-1"-24"0,0 7 37 16,0-6-31-16,7-4 0 15,4 1 0-15,3-7 0 16,3-6-2-16,5 0 0 0,9 0-4 16,1 3 1-16,-7 0-7 15,0 6 0-15</inkml:trace>
  <inkml:trace contextRef="#ctx0" brushRef="#br0" timeOffset="66539.6509">7779 12160 34 0,'-28'38'17'0,"17"-22"-20"16,11-16 26-16,0 0-23 15,0 0 0-15,7 0 0 16,0-7 1-16,4 7-1 16,3 0 0-16,0-3 0 15,4-3 1-15,-1-4-1 16,1 1 1-16,-8 6-1 15,-3 6 0-15,-3 0 0 16,-8 10 0-16,-6 9 0 16,-4 3 0-16,-4 3 1 15,0 3 0-15,1 1 1 0,-1 2 1 16,4-2 0-16,3-1 0 16,4 0 0-16,7-9 0 15,0-3 0-15,4-6 0 16,3-10-1-16,4-6 0 15,3-19-2-15,0 3 0 16,7-9-4-16,0-7 1 16,4-3-7-16,-4-5 0 15,-3-14-4-15,-1-9 1 16</inkml:trace>
  <inkml:trace contextRef="#ctx0" brushRef="#br0" timeOffset="66764.3847">7973 11787 26 0,'-14'41'13'0,"7"28"-8"0,3-38 21 0,4 13-23 16,-3 6 0-16,-1 4 3 15,4 2 0-15,0 4-7 16,4-1 0-16,3-2 5 16,3-4 0-16,4-6-2 15,4-6 1-15,-4-13-1 16,0-6 0-16,0-10-3 15,0-21 0-15,4-3-5 0,0-10 1 16,-1-13-8 0,1-9 1-16</inkml:trace>
  <inkml:trace contextRef="#ctx0" brushRef="#br0" timeOffset="66931.6416">8142 11571 40 0,'-14'-3'20'0,"25"9"-19"0,-8 0 32 15,1 0-31-15,3 7 1 16,3-1 0-16,1 4 0 16,3 0-4-16,0 0 0 15,0 2-5-15,0 4 0 0,7-6-7 16,4-7 0 0</inkml:trace>
  <inkml:trace contextRef="#ctx0" brushRef="#br0" timeOffset="67440.1632">8714 11850 26 0,'-14'-6'13'0,"24"9"-8"0,-3-3 14 0,7 6-18 16,7 0 1-16,1 0 0 15,-1-6 1-15,3 4-4 16,5-11 1-16,-1 1 1 16,0 0 1-16,4-4-4 15,-7 1 0-15,-4 0-5 16,-4 2 0-16,-6 1-2 16,-4 0 0-16</inkml:trace>
  <inkml:trace contextRef="#ctx0" brushRef="#br0" timeOffset="67692.3012">8946 11869 20 0,'-28'34'10'0,"-4"51"-11"16,25-60 17-16,-3 9-16 0,-8 1 1 16,-3 2-1-16,0 4 1 15,3-3-2-15,-3 3 1 16,3-10 1-16,1 0 0 16,3-2 1-1,0-1 0-15,3 0 2 0,0-3 1 16,1-6 1-16,6-3 0 15,4-1 1-15,0-5 0 16,4-4-1-16,6-6 0 16,5-6-2-16,6-10 0 15,0 0-2-15,4-2 0 16,3-8-7-16,7-5 0 16,4 0-9-16,3 6 0 15</inkml:trace>
  <inkml:trace contextRef="#ctx0" brushRef="#br0" timeOffset="67963.2019">9440 11715 44 0,'-21'9'22'0,"-11"7"-22"15,25-10 34-15,-7 7-31 16,-3 3 0-16,-5 5 1 15,1 8 0-15,4 2-5 16,3 4 0-16,-1-1 3 16,8 1 0-16,4-4-1 15,3 0 0-15,7-6-1 16,3-3 1-16,12-3-4 0,-1-13 0 16,3-2-6-1,5-11 1-15,6-8-7 0,4-4 1 16</inkml:trace>
  <inkml:trace contextRef="#ctx0" brushRef="#br0" timeOffset="68308.3031">9867 11668 39 0,'-32'3'19'0,"-10"3"-16"0,28-3 31 0,-4 4-32 16,-3 2 1-16,4 4 1 15,-1-1 0-15,4 1-6 16,7-1 1-16,7 4 3 16,3 0 0-16,11-4-2 15,4 10 1-15,3 0-1 16,7 6 0-16,-3 4 0 16,0 2 0-16,-8 1 1 15,-2 5 1-15,-5-2 0 16,-10-3 0-16,-7-7 1 15,-7 0 0-15,-7 0-1 16,-7-3 1-16,-8 4-1 16,5-7 0-16,-1-4-2 0,0-2 0 15,7-3-8 1,8-10 1-16,6-3-10 16,4-22 0-16</inkml:trace>
  <inkml:trace contextRef="#ctx0" brushRef="#br0" timeOffset="68983.886">10657 11753 29 0,'-24'-10'14'0,"27"10"-12"16,1 0 12-16,3 0-12 16,7-3 1-16,0 0 0 15,14-3 0-15,11-1-4 16,3-2 0-16,4 0 1 16,-3-1 1-16,-8 4-4 15,-3 3 0-15,-11 9-4 16,-11 3 1-16,-13 7-3 15,-15 6 0-15</inkml:trace>
  <inkml:trace contextRef="#ctx0" brushRef="#br0" timeOffset="69207.9034">10633 12007 28 0,'-39'34'14'0,"4"7"-12"16,28-32 27-16,-4 1-27 0,4-1 0 16,0-3 1-16,3 1 0 15,4-7-4-15,7-13 1 16,8-6 2-16,9-3 0 15,4-3-1-15,8 0 0 16,10 0 0-16,7 3 0 16,3 6-1-16,-7 4 1 15,-3 2-1-15,0 1 1 16,-7 6-1-16,-7 3 1 16,-4 6-5-16,-3 4 1 15,-8 5-9-15,-6 10 1 0</inkml:trace>
  <inkml:trace contextRef="#ctx0" brushRef="#br0" timeOffset="69424.8648">10576 12342 34 0,'-10'6'17'0,"17"-6"-16"15,0 0 24-15,3-3-25 16,4 0 1-16,8-6 0 15,6-1 1-15,14-2-3 16,4-4 1-16,0 0-2 16,0 4 0-16,-7-7-5 15,-8 7 1-15,-2 2-4 0,-12 4 0 16</inkml:trace>
  <inkml:trace contextRef="#ctx0" brushRef="#br0" timeOffset="69749.2867">10714 12298 30 0,'-32'35'15'0,"11"-4"-16"0,17-25 28 16,4 4-26-16,0-1 1 16,4 1 0-16,3 2 1 15,0-2-4-15,4-4 0 16,6-3 2-16,4 0 1 16,1-12-4-16,2-1 0 15,8 1-3-15,-4-4 1 16,0-2-4-16,1-1 1 15,-1 0-2-15,-7 1 0 0,-3 2 5 16,-4 4 0 0,-4 2 5-16,-6 7 1 0,-8 7 4 15,-3 5 1-15,-10 4 1 16,-8 9 1-16,-3 9-3 16,-4 4 1-16,0 0-3 15,4 9 1-15,3-7-4 16,4-5 1-16,7-7-6 15,11-6 1-15,13-12-8 16,15-14 1-16</inkml:trace>
  <inkml:trace contextRef="#ctx0" brushRef="#br0" timeOffset="70456.9978">11585 11856 38 0,'-21'19'19'0,"-25"22"-21"0,29-26 31 16,-8 7-29-16,-3 7 1 15,-11 2-1-15,7 3 1 16,4 1-1-16,3-10 0 15,8-3 0-15,2-3 0 16,8-7 0-16,4-5 0 0,6-1 0 16,15-6 0-1,3 0-1-15,7-3 1 16,8-7-1-16,6-2 1 0,-10-1-2 16,0 1 1-16,-1-1-3 15,-6 4 0-15,-4 2-3 16,-7 7 1-16,-7 7-3 15,-7 5 1-15,-7 7 1 16,-10 0 0-16,-8 3 5 16,-10 3 0-16,-4 3 6 15,0-3 0-15,4-3 3 16,6 0 1-16,8-6 0 16,4-4 0-16,6-2-3 0,4-4 1 15,14-6-4 1,7-6 1-16,4-4-3 15,10-2 1-15,-3-4-3 0,7 0 1 16,-8 4-3-16,-3-4 1 16,-3 7-1-16,-4-1 1 15,-3 7-1-15,-8 3 1 16,-6 3 1-16,-4 4 0 16,-4 5 2-16,-3 7 1 15,-4 3 1-15,1 3 0 16,-1 10 0-16,0 5 1 0,1 1-1 15,3 0 0 1,3 3-1-16,0-4 1 16,8-5-2-16,-1-7 1 0,1-6-2 15,3 0 0-15,3-6-3 16,4-7 1-16,-3-6-4 16,-4-3 0-16,-4-6-2 15,4 0 0-15</inkml:trace>
  <inkml:trace contextRef="#ctx0" brushRef="#br0" timeOffset="70743.4063">11289 12577 27 0,'-11'-3'13'0,"29"-3"-15"16,-7 3 26-16,3 3-24 15,0-3 0-15,0 3 0 16,3-4 0-16,1 4 0 0,-4 4 1 16,-3 2 0-1,3 6 0-15,-14 7 0 16,-4 3 0-16,-10 3 0 15,-10 0 0-15,-1 4 0 16,0 2 0-16,-3 0 1 0,3 1 1 16,1-1 0-1,6-6 0-15,4-3 0 0,7-6 1 16,3-4-1-16,8-9 0 16,6-6-2-16,12-9 1 15,16-7-4-15,12-3 1 16,3-9-6-16,3-16 0 0,4-10-6 15,0-6 1 1</inkml:trace>
  <inkml:trace contextRef="#ctx0" brushRef="#br0" timeOffset="71104.0181">11748 12267 37 0,'-15'6'18'0,"26"-12"-19"16,0 3 32-16,3-4-31 16,3 1 1-16,15 0 0 15,10 0 1-15,4-4-3 16,4 1 1-16,-8-7-1 16,0 4 0-16,-3-4-2 15,-4 7 0-15,-6 2-1 0,-5 1 1 16,-6 6-1-1,-7 0 1-15,-4 3 1 16,-7 7 0-16,-4-1 3 0,-7 0 0 16,-3 4 1-16,-17 12 1 15,-12 0 0-15,-13 3 0 16,-1 7-1 0,1-4 1-16,3 0-2 0,11-2 1 15,6-10-7-15,8-7 0 16,11-9-6-16,10-6 1 15</inkml:trace>
  <inkml:trace contextRef="#ctx0" brushRef="#br0" timeOffset="71286.6227">11963 12361 26 0,'21'6'13'0,"-7"13"-7"0,-10-13 18 0,-4 7-22 16,-4 12 1-16,-3 9 1 15,0 7 0-15,-4 6-5 16,-6-3 0-16,-8 3 3 15,-3 0 1-15,7 0-2 16,3-6 0-16,0-3-6 16,8-10 0-16,3-12-6 15,3-10 1-15</inkml:trace>
  <inkml:trace contextRef="#ctx0" brushRef="#br0" timeOffset="71450.5939">12023 12464 38 0,'-4'13'19'0,"25"-13"-22"0,-14-3 32 16,7 3-29-16,1-3 0 15,2 0 0-15,4-7 0 16,1-2-4-16,6-1 0 16,0 1-6-16,4-7 0 15</inkml:trace>
  <inkml:trace contextRef="#ctx0" brushRef="#br0" timeOffset="71795.4516">12457 12308 36 0,'-4'25'18'0,"22"-13"-17"0,-11-12 28 0,7 0-27 16,0-3 1-16,4-3 0 15,6-7 0-15,1-2-4 16,0-7 0-16,-4 3 3 15,-4-3 0-15,1-3-1 16,-7 0 1-16,-8 9-1 16,-3 4 0-16,-10 5-1 15,-8 10 1-15,-7 7 0 16,-3-4 0-16,0 3-1 16,-4 1 1-16,15-1 0 15,2 4 0-15,8-7 0 16,4 0 1-1,28-6-1 1,-1-6 0-16,4 3-4 0,-3-3 0 16,0-4-5-1,-4 4 1-15,0 0-7 0,0 3 0 16</inkml:trace>
  <inkml:trace contextRef="#ctx0" brushRef="#br0" timeOffset="72091.7789">12464 12405 38 0,'-36'12'19'0,"-10"-2"-19"0,43-7 31 0,-1 3-30 15,1 4 1-15,3-4 0 16,0 3 0-16,7 1-2 16,11-4 0-16,10-3 2 15,7-3 1-15,7 0-2 16,-3-3 1-1,4 0-1-15,-1 3 1 0,0-3-2 16,-3 6 1-16,0 0-1 16,-4 6 0-16,-7 7 0 15,-3 0 0-15,-7 3 0 16,-4 2 0-16,-7 1-3 16,-4 0 0-16,-6 3-5 15,-4-3 0-15,-7 0-6 16,-4-9 1-16</inkml:trace>
  <inkml:trace contextRef="#ctx0" brushRef="#br0" timeOffset="72423.4621">12605 12615 20 0,'-4'9'10'0,"-6"16"-3"0,6-18 10 15,-3 5-16-15,-4 1 0 16,1 2 1-16,-1-2 0 15,4 0-3-15,4-4 1 16,3 0-1-16,3-2 1 16,8-4-2-16,-1 0 1 15,5 0-1-15,2-3 0 16,1 3 0-16,-4-3 0 0,4 0 2 16,-4 3 0-1,0 0 3-15,-4 1 0 16,-3-1 2-16,-3 3 0 0,-4 3 1 15,-4 1 0-15,-3 5-1 16,-7 1 1-16,-3 0-3 16,-1-4 1-16,-3-2-7 15,3-1 0-15,4-3-9 16,0-2 1-16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22T01:13:49.54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8315 8153 18 0,'-4'-7'9'0,"1"17"-2"0,-1-7 10 0,1 0-15 15,-4 3 1-15,-4 7 3 16,-3-1 0-16,0 4-7 15,-11 6 1-15,4-3 4 16,-4-7 1-16,8-2-2 16,3-1 0-16,3 1-1 15,8-1 1-15,3-3-1 16,7 1 0-16,10-4-1 16,4-3 1-16,1 0 0 15,2-3 0-15,5-10 0 16,2 1 0-16,1-10-2 15,3 3 0-15,-3 0-3 16,0 0 0-16,-11 7-2 16,-7 5 0-16,-7 7-2 15,-7 10 0-15,-7 5 0 16,-11 7 1-16,-6 0 2 16,-8 0 1-16,4 3 3 0,-11 7 1 15,4-7 2-15,-1-3 1 16,12-3 1-16,-1-4 0 15,11-2 1-15,7-4 0 16,3-3-2-16,8-2 0 16,6-4-1-16,5-4 1 15,-1-2-3-15,3-6 1 0,1-1-4 16,3-3 0 0,4 1-5-16,-1-1 1 0,1 7-7 15,0-1 0-15</inkml:trace>
  <inkml:trace contextRef="#ctx0" brushRef="#br0" timeOffset="826.2407">8396 8175 18 0,'0'-3'9'0,"-7"18"-2"0,4-12 7 16,-1 7-12-16,-3 5 0 16,-4 7 2-1,1-3 0-15,-1 6-5 16,-3 3 1-16,0 4 3 16,0-4 1-16,3-3-2 0,1-6 0 15,3-3-1-15,3-4 1 16,1 4-2-16,-1-7 1 15,4 1-2-15,0-7 1 16,4 0-2-16,-1 0 0 16,-3-3-1-16,7-6 1 15,0 0-1-15,0-4 0 16,4 1 1-16,-1-1 0 0,1 1 1 16,3 0 1-16,-3-1 0 15,-1 1 1-15,1 2 0 16,-1 1 0-16,1 0 0 15,0 3 1-15,3-4-2 16,-4 4 1-16,1 0-5 16,0 0 1-16,-4 3-4 15,3 0 0-15</inkml:trace>
  <inkml:trace contextRef="#ctx0" brushRef="#br0" timeOffset="1261.4383">8572 8209 23 0,'-7'3'11'0,"-10"-3"-9"0,13 3 18 16,-3 7-19 0,0-1 1-16,0 1 2 0,0 2 0 15,0-2-5-15,3-4 0 16,1 3 3-16,3-2 0 15,0-7-1-15,7 0 0 16,11-7-1-16,3-2 0 16,7-4 0-16,4 4 1 15,-4-1-2-15,0 4 1 16,-3 0 0-16,-4 9 1 16,-7 0-1-16,-3 3 0 0,-8 1 1 15,-6 5 0-15,-4 1 0 16,-7-4 1-1,0 1 0-15,-4-1 0 0,4 0 0 16,0-2 1-16,7-1-1 16,0-3 0-16,3 0-1 15,4-3 1-15,11 0-3 16,-1-3 1-16,1 3-5 16,3-3 0-16,-4 3-3 15,-6 0 0-15,-4 3-4 16,-7 0 0-16</inkml:trace>
  <inkml:trace contextRef="#ctx0" brushRef="#br0" timeOffset="1665.9261">8382 8532 25 0,'-18'28'12'0,"15"-21"-10"0,3-4 21 16,0-3-20-16,0 0 0 15,0 0 2-15,0 0 0 16,3-7-7-16,4-2 1 15,4 0 4-15,3-4 1 16,7-3-2-16,0 1 0 16,1-1-2-16,9 0 1 15,5 1-1-15,-1-1 1 16,0 4-1-16,-3 2 0 16,-4 4 0-16,-7 3 0 0,-3 6 0 15,-7 3 1-15,-11 4-1 16,-11 2 1-1,-7 1-1-15,-6 9 1 0,-1-1-1 16,0 1 0-16,4-3 1 16,3 0 0-16,4 0-1 15,4-3 1-15,-1-4 0 16,4-2 1-16,4-4-1 16,3-3 1-16,0 0-2 15,7-6 1-15,7-6-5 16,7-1 1-16,4-9-7 15,6 4 1-15,12-4-4 16,3 0 1-16</inkml:trace>
  <inkml:trace contextRef="#ctx0" brushRef="#br0" timeOffset="2238.0438">9010 8237 45 0,'-42'16'22'0,"17"-13"-24"0,21-3 43 16,4-3-41-16,0 3 1 15,7-3-1-15,4-3 1 16,7-4-1-16,3-2 0 16,11-7-2-16,3 0 0 15,4 3-3-15,-4 4 0 0,-3 2-2 16,-4 4 0-16,-7 6-1 15,-10 6 1 1,-8 4 1-16,-10 9 1 0,-18 3 3 16,-3 3 1-16,0-3 4 15,0 0 0 1,3 0 1-16,0-4 1 0,8 1 0 16,3 0 1-16,3-6-1 15,8-4 0-15,3-6-3 16,7-3 1-16,3-6-2 15,4-4 1-15,7 1-4 16,4-10 0-16,3-3-4 16,1-3 1-16,-5-9-5 15,-6-4 0-15,-4 4-3 16,0-1 1-16,-7 10 6 31,-63 9 6-31,102 32 2 0,-60-7 1 16,-8 16 5-16,1 4 0 15,4 5 2-15,-1 4 0 16,0 3-6-16,4-1 0 31,4 23-3-31,2-13 1 16,5-9-5-16,3-7 0 16,7-5-7-16,7-11 1 0</inkml:trace>
  <inkml:trace contextRef="#ctx0" brushRef="#br0" timeOffset="2717.2728">9349 8175 31 0,'-7'-13'15'0,"28"-12"-13"0,-14 19 22 0,0-1-24 15,3 1 1-15,1 0-1 16,7 3 0-16,-4 3 0 15,-4 3 0-15,1 6 0 16,-8 7 1-16,-3 3-1 16,-3 3 1-16,-4 0 0 15,0 3 1-15,-4-3 0 16,1-3 0-16,-4 3 0 16,6-7 0-16,1 1 0 15,4-4 0-15,-1 1-1 16,4-10 0-16,0 0 0 0,4-6 0 15,3-3-1-15,0-7 1 16,7-2-2-16,-3-7 0 16,-1-7-2-16,1 1 0 15,-1 0-1-15,-2 3 1 16,-1 3-1-16,0 6 1 16,-4 7 2-16,-3-1 0 15,0 10 2-15,0 4 0 0,0 5 0 16,-3 0 1-16,-1 7 0 15,4 0 0 1,-3-1-5-16,-1 4 1 16,1 3-3-16,-5-3 0 0,-2 0-4 15,-4 3 1-15,-11 0-2 16,-3 6 0-16</inkml:trace>
  <inkml:trace contextRef="#ctx0" brushRef="#br0" timeOffset="3316.6373">9080 8491 27 0,'-24'-3'13'0,"24"9"-16"15,0-6 28-15,7-3-23 16,3-3 1-16,8 0-1 16,7-4 1-16,3 1-4 15,7 0 0-15,-3-1 2 16,0 1 1-16,-4 3-2 16,-3 2 1-16,-4 8 0 15,-7 2 0-15,-3 3 0 0,-4 1 0 16,-4 5-1-16,-3 4 1 15,-3 3 0 1,-4-6 0-16,-1 3-2 0,-2-1 1 16,-1-2-2-16,1-3 0 15,3-7-2-15,0-3 0 16,3-3-1-16,1-9 1 16,3-1-1-16,0-6 1 15,3 4 1-15,1-1 1 16,-1 4 1-16,1 3 0 15,-8 3 2-15,1 3 0 16,-4 3 1-16,-4 6 0 16,-7 1 1-16,4-1 0 0,-3 7 0 15,3-1 1-15,-8 1 0 16,5-3 0-16,3 2 0 16,3 1 0-16,0-4-2 15,4-2 1-15,4-1-1 16,3-2 0-16,7-4-2 15,7-3 1-15,4 0-1 16,3-7 1-16,7-8-1 16,4-1 1-16,-4 0-2 15,-3 7 1-15,-4 0 0 16,-4-1 0-16,-2 7 0 16,-5 3 0-16,-3 9 2 15,-7 4 1-15,0 3 0 16,0-4 1-16,0 4 0 15,0-4 0-15,0 1-1 16,7-7 1-16,4-6-11 0,7-6 1 16,13 3-9-16,-2-7 1 15</inkml:trace>
  <inkml:trace contextRef="#ctx0" brushRef="#br0" timeOffset="4727.3846">9740 8272 26 0,'-3'0'13'0,"41"-6"-6"16,-27-1 10-16,7-2-16 15,3-1 1-15,4-2 0 16,-1-7 1-16,4-3-4 16,4 0 0-16,-4 0-2 15,1 3 1-15,-8 4-4 0,-7 9 1 16,-7 9-4-1,-11 9 0-15,-6 7 1 0,-8 9 0 16,-6 0 6 0,-8-2 1-16,-11 2 5 0,1 0 0 15,0 0 5-15,7 0 1 16,3-2 0-16,11-8 0 16,3-2-3-16,14-7 1 15,8-2-3-15,7-7 1 16,6-7-3-16,8-2 1 15,3-4-4-15,0 1 1 16,1-7-4-16,-1-6 0 16,-4 3-4-16,1 0 1 15,-7 0-3-15,-4 0 0 0,-7 3 0 16,-3 4 1-16,-4 2 3 16,-4 7 0-16,0 12 5 15,-3 7 0-15,-3 2 4 16,-8 4 1-16,-7 6 1 15,1 0 1-15,-1 4-2 16,0 5 1-16,4-6-3 16,4-3 1-16,2-3-5 15,8-3 1-15,4-3-5 16,6-4 1-16,4-5-6 16,8-7 1-16</inkml:trace>
  <inkml:trace contextRef="#ctx0" brushRef="#br0" timeOffset="4914.2432">10047 8187 28 0,'-14'35'14'0,"-21"34"-16"0,28-57 24 16,-4 7-21-16,1 3 0 16,2-3 0-16,1 0 0 15,4-4-3-15,3 1 0 16,0-7-1-16,3-2 0 15,4-7-5-15,4-3 0 16</inkml:trace>
  <inkml:trace contextRef="#ctx0" brushRef="#br0" timeOffset="5254.3871">10315 8015 27 0,'-10'3'13'0,"-19"31"-10"0,19-24 23 0,-4 9-25 15,-4 6 0-15,4 0 1 16,0 0 0-16,0 3-2 16,3 0 0-16,1-9 1 15,-1 0 0-15,4 0 0 16,0 0 1-16,3-1-2 16,1 1 1-16,-1 3 0 15,1 0 0-15,-1 0 0 16,1-3 1-16,3-3 0 15,-4-4 0-15,1 1 1 16,-1-4 1-16,1 0-2 16,-4-5 1-16,3 2 0 0,-3-3 0 15,0-3-2-15,3 0 1 16,1 0-6-16,-1-3 1 31,-3-3-11-31,0 6 1 16</inkml:trace>
  <inkml:trace contextRef="#ctx0" brushRef="#br0" timeOffset="5463.1759">9832 8579 35 0,'-14'3'17'0,"21"-3"-13"0,-7 0 20 0,10-6-23 16,5 0 0-16,2-7 1 15,1 1 0-15,3-1-3 16,11-3 0-16,-8 1-2 16,5-4 0-16,-5 3-4 15,-2 1 1-15,-5 2-5 16,-3 4 1-16</inkml:trace>
  <inkml:trace contextRef="#ctx0" brushRef="#br0" timeOffset="5747.7273">10005 8469 29 0,'-25'25'14'0,"7"-3"-13"0,15-12 25 16,-1 6-26-16,1 2 0 16,3 1 0-16,0 0 1 15,0-3-1-15,0 6 0 16,0-7 0-16,0 1 1 16,-4 0-1-16,-3 6 1 15,0 0 0-15,4-7 1 16,-11 4 0-16,-1 6 0 15,8-6 1-15,4-3 0 16,3-4-1-16,3-2 1 16,4-4 0-16,8-3 0 15,-1-6-1-15,3-10 1 0,8-6-6 16,10-12 0-16,11-3-7 16,14-4 0-1,21-6-3-15,-3-9 0 0</inkml:trace>
  <inkml:trace contextRef="#ctx0" brushRef="#br0" timeOffset="6455.2625">10527 8266 29 0,'-32'18'14'0,"11"4"-10"15,14-19 24-15,-4 1-28 16,1 2 0-16,-1 3 1 16,-3 7 0-16,7-7-1 15,-4 4 1-15,8-4 0 0,3-6 0 16,7-3-1-16,7-6 1 16,0-3-1-16,4-1 1 15,3-5-1-15,4-1 1 16,3-6-2-16,4-3 1 15,-1 3 0-15,5 3 0 16,-1 4 0-16,-3 5 0 16,-8 4 0-16,-2 3 1 15,-15 6 0-15,-11 6 0 0,-6 4 0 16,-5 6 0-16,-6-1 1 16,-7 4 0-16,0 3 1 15,0 4 0-15,3-4 0 16,4-3 1-16,7-3-1 15,-1-4 0-15,8-2-1 16,0-4 1-16,4-3-2 16,3-2 1-16,7-8-2 15,0-2 1-15,4-6-1 16,-1-7 0-16,4 3-4 16,0-3 0-16,0-9-2 15,1-16 0-15,-1-3-3 16,-4 0 0-16,1 6 0 15,-4 4 1-15,0 5 4 16,-4 14 0-16,-3 5 4 16,-3 13 0-16,-8 13 4 0,-3 12 0 15,-7 9 1-15,0 4 0 16,0 6 0-16,3 3 1 16,4 0-2-1,3-3 1-15,4 0-1 0,4-1 1 16,3 1-2-16,7-9 1 15,3-7-1-15,5-6 0 16,2-9-3-16,4-7 0 16,8-12-8-16,9-7 1 15,15-6-8-15,4-3 1 16</inkml:trace>
  <inkml:trace contextRef="#ctx0" brushRef="#br0" timeOffset="6844.7332">11084 8071 34 0,'-31'-25'17'0,"27"19"-11"0,4 6 22 0,4-6-27 16,3-1 0-16,3 10 2 15,4-3 1-15,4 0-4 16,0 4 0-16,-1 5 3 15,1 0 0-15,-8 7 0 16,-3-3 0-16,-7 5-1 16,-3 4 0-16,-4 0 0 15,-4 10 1-15,1-4-1 16,3-3 0-16,0-6 0 0,3 0 0 16,1 3-1-1,3 3 1-15,0 3-2 0,3-3 1 16,1 0-1-16,-4-3 1 15,0 3 0-15,-4-3 0 16,1 0-3-16,-1 0 0 16,-3 0-5-16,0-3 0 15,-4-4-6-15,1-2 1 16,-1 3-5-16,-6-4 1 0</inkml:trace>
  <inkml:trace contextRef="#ctx0" brushRef="#br0" timeOffset="7009.4584">10823 8454 53 0,'7'0'26'0,"18"-10"-32"0,-11 4 54 0,7-3-47 16,7-1 1-16,1 1 0 15,6-7 0-15,7 0-3 16,8 1 0-16,13 2-3 16,8-6 0-16,6-3-8 15,1-3 1-15,3 7-5 16,-10-4 0-16</inkml:trace>
  <inkml:trace contextRef="#ctx0" brushRef="#br0" timeOffset="7700.2343">11755 8015 13 0,'0'-3'6'0,"-7"9"7"0,7-6 1 0,0 3-11 16,0 0 1-16,-4-3 4 15,0 0 0-15,1 3-8 16,-1 4 0-16,1 5 6 16,-1 4 1-16,1 3-1 15,-1 6 0-15,1 0-3 16,-1 6 1-16,1-6-2 0,3 3 1 16,3-6-2-1,1-9 1-15,3-1-1 16,0 1 1-16,3-7-2 15,5-12 0-15,-1-3-4 0,10-10 1 16,5-3-4-16,-1-3 1 16,0 0-2-16,0 0 0 15,0 3 1-15,-6 6 0 16,-8 7 5-16,-4 9 0 16,-3 6 4-16,-7 3 1 0,-3 7 1 15,-4 0 0-15,-4 9-1 16,1 0 1-16,3 0-2 15,-4-6 1 1,4-4-5-16,0-2 1 16,3-1-5-16,-6-5 1 0,-1 2-5 15,1-3 0-15</inkml:trace>
  <inkml:trace contextRef="#ctx0" brushRef="#br0" timeOffset="8107.2341">11733 8278 22 0,'-21'41'11'0,"-3"-29"-7"16,20-2 14-16,-3-1-15 15,0 4 1-15,0-1 2 16,0 4 0-16,0 0-7 16,3-4 0-16,1 1 5 15,3-1 1-15,0-2-2 16,0-4 0-16,7-6-1 0,3-3 0 15,1-7-1 1,3-2 1-16,4-4-2 0,3-3 0 16,0 1 0-16,0-1 0 15,7 0-1-15,-3 0 0 16,-7 7 0-16,-4 2 1 16,-7 7 0-16,-11 6 0 0,-3 0 0 15,-3 0 0-15,-4 4 0 16,-1-1 1-16,1 10-1 15,-3-4 1-15,-1 1-1 16,4 2 1 0,-4 1-2-16,4 0 0 0,4-4-4 15,3 1 1-15,3-4-5 16,4 1 1-16,4-1-4 16,6-6 1-16</inkml:trace>
  <inkml:trace contextRef="#ctx0" brushRef="#br0" timeOffset="9187.9842">12086 8137 29 0,'-25'9'14'0,"33"-9"-14"0,-8-6 26 16,0 6-25-16,10-6 1 0,1 0 0 16,-1-4 0-1,4-2-3-15,4-1 0 16,0-3 2-16,3-2 0 0,0 5-3 15,-3-6 0-15,-1 10-2 16,-3-1 1 0,-7 4-2-16,-7 6 1 0,-3 6-1 15,-4 7 0-15,-4 9 3 16,-3 0 0-16,0 3 2 16,-4 0 1-16,-3 0 2 15,4 0 0-15,-5-3 0 16,5 0 1-16,3-3-1 15,3 0 1-15,4-4-2 16,4-2 1-16,-1-4-2 16,4 1 0-16,0-4-1 15,4 0 1-15,-1-3-1 16,4 1 0-16,0-1-2 16,-3-3 1-16,-1 3-2 15,-3-3 1-15,-3 3-2 0,3-3 1 16,-7 3-1-16,0 0 1 15,-4 7 1-15,0-7 1 16,-6 3 1-16,-1 4 1 16,1-1 0-16,-1 0 0 15,0 1 1-15,4-4 1 16,4 0-1-16,2-3 0 16,5 1-1-16,3-1 0 15,3-3 0-15,8 0 0 16,0-3-2-16,6-1 1 15,1-2-1-15,7 0 0 16,-4 0 0-16,-4 2 1 0,-2 4-1 16,-8 4 0-16,-7 2 1 15,-7 3 1-15,-8 4 1 16,-6-1 1-16,-7 1 0 16,0-4 1-16,0 4 0 15,3-4 0-15,0 1 0 16,8-1 0-16,2-3-2 15,5-6 1-15,6 3-2 16,4-3 0-16,7-3-2 16,4-3 0-16,7-3-1 15,3-1 1-15,3 1-1 16,-2-1 0-16,-5 4 0 16,-3 3 1-16,1 3 0 15,-8 3 1-15,-7 3 0 0,-4 4 1 16,-3-4 1-16,0 7 0 15,0 5 0 1,0-8 1-16,3 6 0 0,1-7 1 16,3 4-2-16,3-1 1 15,1-6-1-15,6 4 0 16,1-4-1-16,3-6 1 16,0-6-2-16,4-1 1 15,-1 4 0-15,-2-3 0 16,-1-3-2-16,0-1 1 15,-4 7-3-15,1-6 0 0,0 2-6 16,-1 4 1 0,4 13-6-16,4-4 0 0</inkml:trace>
  <inkml:trace contextRef="#ctx0" brushRef="#br0" timeOffset="9951.5867">12358 8181 22 0,'0'-6'11'16,"-4"18"-6"-16,4-9 13 0,-3 7-17 16,-1 5 0-16,1 1 3 15,-4 3 0-15,0-3-5 16,3-7 1-16,1 0 2 16,-1-2 0-16,4-1 0 15,7-6 1-15,4-9-2 0,10-7 1 16,7-6-1-1,7-9 1-15,4 2-1 16,7 1 0-16,0-3 0 0,3-4 0 16,1 1 0-16,-1 6 1 15,-3 6 0-15,0 6 0 16,-7 3 0-16,-4 4 1 16,-7 3-1-16,-3 6 1 15,-15 6-1-15,-6 6 0 16,-8 4-4-16,-3 6 1 15,-7 3-5-15,-4-3 1 16,-3 3-4-16,-3-3 1 16,-5-3-4-16,5-6 0 0,-1-1 1 15,4-2 1-15</inkml:trace>
  <inkml:trace contextRef="#ctx0" brushRef="#br0" timeOffset="10672.0898">12636 8159 22 0,'11'-6'11'16,"3"-1"-11"-16,-10 7 22 0,-4 0-20 15,7 0 0-15,-4 4 1 16,1-1 1-16,-1 3-5 16,1 0 1-16,-1 1 2 15,-3-1 0-15,4 0-1 16,-1 0 1-16,1 1-1 16,0-1 0-16,-1 0-2 15,1 0 1-15,-1-2-2 16,1-1 1-16,-1 0-1 15,1 0 1-15,-4 0-1 16,0 0 0-16,0 0 1 0,-4 0 0 16,1 4 1-16,-1-4 1 15,-3 3 0 1,0 4 0-16,0-4 0 0,0 3 1 16,3-6 0-16,1-3 0 15,-1 0 0-15,1 4 0 16,3-4-1-16,0 0 1 15,3-4-1-15,4-2 0 16,4-6 0-16,3-1 0 16,0-3-2-16,0 4 1 0,0 2-4 15,-3 1 1-15,0 6-3 16,-8 6 1-16,-3 3-3 16,-3 7 0-16,-8 2 1 15,0 1 1-15,-3-3 3 16,0 2 1-16,-3 1 3 15,-8 0 0-15,0 6 4 16,0-7 1-16,1 1 1 16,3 0 1-16,3-4-2 15,4 1 1-15,7-4-2 16,7-2 1-16,7-4-3 16,3-3 0-16,5 0-1 15,2-7 0-15,4-2-1 16,0 0 1-16,1-1-3 15,-1-2 1-15,0 2-3 0,0 1 1 16,-3-1-2-16,-1 4 0 16,-2 0 0-16,-5-4 0 15,-3 10 0-15,-7 0 0 16,-3 0 2-16,-1 0 1 16,-6 10 1-16,-5-4 1 15,1 7 0-15,0-1 0 16,-3 1-2-16,-1 2 1 15,4-2-3-15,0 0 1 16,0-4-7-16,-1 0 1 16</inkml:trace>
  <inkml:trace contextRef="#ctx0" brushRef="#br0" timeOffset="11440.4198">12534 8516 20 0,'0'13'10'0,"-7"15"-8"16,4-18 14-16,-1 2-14 15,-6 7 0-15,2 0 3 16,1 6 1-16,-3-9-6 16,6-1 0-16,1-2 4 15,-4-1 1-15,7-5-2 16,3-4 1-16,4-6-2 16,4-4 1-16,3-5-2 15,4-4 0-15,3-3 0 16,3-9 0-16,1 9 0 15,0-6 0-15,0 6 0 16,-1 4 0-16,-3 2-1 16,-3 4 1-16,-4 2 0 0,-3 7 1 15,-4 4-2-15,-4-1 1 16,-3 9 0-16,-3 1 1 16,-1 2-1-16,-3-2 0 15,0 3-2-15,0-4 1 16,0-2-1-16,-4 2 0 15,1 1-1-15,-1-4 1 16,1-3-1-16,3-2 0 0,0 2 0 16,3-6 1-1,1-6 0-15,10 2 0 16,0-2 0-16,3-3 1 16,1-4-1-16,-1 4 1 0,1-1-1 15,3 1 0-15,-3 0-1 16,-1 2 0-16,-3 7-2 15,-3 3 0-15,-4 1-2 16,0 5 1-16,-4 4-2 16,-3-1 1-16,0 4-1 15,-3-1 1-15,-12 1 1 16,-2 0 1-16,-4-1 3 16,-8-2 1-16,-6-4 4 15,0 4 1-15,3-4 3 16,4 1 0-16,3 2 1 15,0 1 1-15,4-1-1 16,3 1 0-16,7-1-2 16,4 1 0-16,4-4-1 0,3 1 0 31,21-4 0-31,3-3 1 16,19 4-2-16,10-7 0 15,14 3-1-15,-7-6 0 16,3-1-1-16,7-8 1 15,4-4-6-15,15-3 1 16,6-6-8-16,0 0 0 16,-7 0-9-16,-7 9 0 15</inkml:trace>
  <inkml:trace contextRef="#ctx0" brushRef="#br0" timeOffset="18139.2151">21770 12298 24 0,'-21'3'12'0,"45"-6"-6"0,-20 0 12 0,7-3-14 15,3-4 0-15,3-2 2 16,12 2 0-16,2-8-8 16,1-7 1-16,3-10 4 15,1-3 1-15,-1-2-2 16,-3-1 0-16,-1 3-3 16,-6 4 0-16,0 6-5 15,-1 2 1-15,-2 8-6 16,-5-4 0-16</inkml:trace>
  <inkml:trace contextRef="#ctx0" brushRef="#br0" timeOffset="18419.3963">22165 11743 24 0,'-3'-3'12'0,"13"-9"-11"0,-3 5 16 15,7 1-17-15,4 0 1 16,14-1 0-16,6 1 0 15,1 0-1-15,4 0 0 16,-1 2 2-16,-7 1 0 16,0 0 0-16,-10 3 0 15,-7 3 1-15,-4 7 0 16,-4 2 0-16,-10 4 1 16,-7 3-2-16,-3 3 1 15,-8 0-1-15,-3 0 0 0,0 3-2 16,7-6 0-16,-7 6-5 15,10-7 0-15,8-2-6 16,-1 0 1-16</inkml:trace>
  <inkml:trace contextRef="#ctx0" brushRef="#br0" timeOffset="18723.1922">22835 11470 30 0,'-3'-3'15'0,"42"0"-11"0,-29-3 21 16,11 3-25-16,8-7 0 15,9-5 1-15,1-4 0 16,0-3-3-16,3-3 1 16,1 0-3-16,-5 0 1 15,-2 3-6-15,-8 3 1 16,-3 3-1-16,-8 4 0 16</inkml:trace>
  <inkml:trace contextRef="#ctx0" brushRef="#br0" timeOffset="19063.4565">23132 11295 28 0,'-43'59'14'0,"-27"48"-13"0,56-82 29 0,0 6-29 16,3-2 0-16,0-4 1 15,4 0 0-15,4 0-2 16,6-6 0-16,4-7 2 16,0-2 0-16,4-4-1 15,3-9 0-15,7-3-3 16,0-10 1-16,4-9-3 15,-4-16 1-15,0-6-1 16,1-6 0-16,-1-1 0 16,4 4 0-16,-4 6 3 15,-4 3 0-15,-3 13 3 16,-3 6 0-16,0 13 2 16,-11 9 0-16,0 6-1 0,-4 4 1 15,-3 15-1-15,0 6 0 16,0 10-2-16,0 0 1 15,0-4-4-15,0-2 1 16,0-1-6-16,0 1 1 16,0-7-5-16,7 0 1 15</inkml:trace>
  <inkml:trace contextRef="#ctx0" brushRef="#br0" timeOffset="19243.4289">23026 11608 33 0,'-43'-12'16'0,"22"6"-16"16,21 6 29-16,7-10-29 16,7 1 0-16,4-7 0 15,7 3 0-15,-1 1-1 16,5 3 0-16,-1 2-4 16,-3 7 1-16,-4 3-6 15,-7 19 1-15</inkml:trace>
  <inkml:trace contextRef="#ctx0" brushRef="#br0" timeOffset="19758.0752">22916 11847 26 0,'-60'15'13'0,"18"23"-6"0,35-35 20 16,0 0-26-16,0 0 1 16,7 4 0-16,0-7 0 15,7-7-3-15,0 4 1 16,18-9 0-16,3-1 1 15,11-6-3-15,0-3 1 16,3 0-3-16,-10 0 1 16,-4-3-2-16,-3 0 0 15,-4 7-1-15,-7 2 1 16,0 6 1-16,-3 1 1 16,-8 3 3-16,-3 9 0 15,0 9 1-15,-7 7 1 16,-7 6 0-16,-4 7 0 0,1 5 0 15,-1 10 0 1,0-3-1-16,1 3 0 16,3-6-1-16,0 0 0 0,3-4-1 15,0-8 0-15,8-7-1 16,-1-7 1-16,1 1-2 16,-1-10 1-16,1-6 0 15,-8-6 0-15,4-3 2 16,-7-1 0-16,-4 1 2 15,4-1 1-15,-3 4 1 16,2 6 0-16,1-3 0 16,4 0 1-16,3 3-2 15,3-3 0-15,4 3-1 16,4-3 0-16,13-4-4 16,8-5 1-16,7-7-3 0,10-3 0 15,0 0-5 1,8-6 0-16</inkml:trace>
  <inkml:trace contextRef="#ctx0" brushRef="#br0" timeOffset="20386.8623">23523 11530 24 0,'-21'-9'12'0,"28"-10"-10"0,-3 12 18 16,3 1-17-16,0 0 1 15,3 0 0-15,4-7 1 16,8 7-7-16,-1-4 1 16,-4 4 4-1,1 0 0-15,3 6-2 0,0 0 1 16,-3 3-1-16,0 3 0 16,-4 7 0-16,0-1 1 15,-4-2-1-15,-2 5 1 16,-8 4 1-16,-4-3 0 15,-3 6 0-15,-7-3 0 16,-4 3-1-16,-10 3 1 0,-7-3-1 16,-11 3 0-16,-4 0-2 15,5 0 0-15,2-3-4 16,1-3 1-16,10-7-5 16,4-2 1-16,7-10-5 15,7-7 1-15,3-5-2 16,4-4 0-16</inkml:trace>
  <inkml:trace contextRef="#ctx0" brushRef="#br0" timeOffset="20538.9823">23347 11624 31 0,'14'0'15'0,"18"13"-14"15,-22-10 31-15,8 3-30 16,0 3 1-16,3 4 0 16,-4 3 1-16,1-1-6 15,3 4 1-15,0 0 2 16,4 0 0-16,-4-7-6 0,-3 1 0 15,3-4-6-15,0 1 0 16</inkml:trace>
  <inkml:trace contextRef="#ctx0" brushRef="#br0" timeOffset="21166.7493">24137 11273 31 0,'-25'9'15'0,"-13"51"-10"0,27-41 22 0,-7 6-26 16,-3 3 1-16,0 6 0 16,0 4 1-16,0 0-4 15,-4-7 1-15,4 4 1 16,0-1 1-16,-4-3-2 16,4-2 1-16,0-7 0 15,6-7 0-15,1-5 0 16,4-7 0-16,3-6-1 15,7-10 1-15,3-3-1 16,8-6 1-16,3-9-2 16,7-7 1-16,0 4 0 15,4 3 0-15,7-1-1 16,3 4 0-16,7 6 0 16,1 0 1-16,-5 3-1 15,-6 7 1-15,-4 2-1 16,-6 7 1-16,-5 13 0 15,-3 8 1-15,-7 4-1 0,-14 7 1 16,-7 2-1 0,-7 0 1-16,-4-6-1 0,-6-3 1 15,2-3-1-15,5 0 1 16,-1-6-1-16,4-7 0 16,3 0 0-16,4-3 1 15,0-3-2-15,7 0 1 16,7 0-1-16,0 0 1 15,7-3-1-15,7 3 0 16,-3 0 0-16,-4 0 1 0,-4 3-1 16,-6 4 1-16,-4 5 0 15,-4 4 1-15,-3 3 0 16,0-1 0-16,3 1 0 16,4-3 1-16,0 0-1 15,4-7 0-15,6 0-3 16,4-2 0-16,11-7-4 15,10-7 0-15,11-5-6 16,10-4 0-16</inkml:trace>
  <inkml:trace contextRef="#ctx0" brushRef="#br0" timeOffset="21634.7436">24687 11163 27 0,'4'0'13'0,"10"9"-7"0,-10-5 18 15,3-1-23-15,0 0 1 16,0 3 0-16,3-3 0 16,1 0-3-16,-4 1 0 15,0-1-1-15,0 0 0 16,-3 3-3-16,-4 4 1 16,-4-1-3-16,-7 0 0 15,-6 7 0-15,-11 3 1 16,-8 3 4-16,-6 3 1 15,3-3 3-15,0 0 1 16,4-7 3-16,3 1 1 16,4-3 0-16,0-4 1 15,10-3-3-15,8-3 1 0,6-6-3 16,11-3 1-16,7-6-3 16,15-1 1-16,6-3-2 15,7 4 1-15,4-1-1 16,-4-2 1-16,-3 2-1 15,-4 0 0-15,1 7 0 16,-5 0 0-16,-2 6 0 16,-5 3 0-16,-6 3 0 15,-4 10 1-15,-7 0-3 16,-7 6 1-16,-7 3-4 16,-7 3 1-16,-4 0-4 15,-6 4 0-15,-8-7-3 16,-10 3 0-16</inkml:trace>
  <inkml:trace contextRef="#ctx0" brushRef="#br0" timeOffset="22084.3412">24458 11549 25 0,'0'-3'12'0,"-7"3"-10"0,7 3 21 16,-7 3-19-16,0 3 0 15,0 1 2-15,-4 2 0 16,4 1-8-16,0-4 1 15,0 1 4-15,4-4 1 16,3-3-3-16,3 3 0 16,4-2-1-16,4-1 1 15,3 0-1-15,0-3 0 0,4 0 0 16,-4 3 0-16,3 0 0 16,-3 3 0-1,-3 4 0-15,-7-1 0 0,-8 4 0 16,-3 2 1-16,-7 1-1 15,0 0 1-15,-4-1-1 16,-7 1 1-16,4-3-1 16,0-1 0-16,3-2-2 15,1-4 1-15,3 0-1 16,3-6 0-16,4-3-1 16,4-3 0-16,-1-4 1 15,4-2 1-15,4 2 0 16,3 1 1-16,-4 0 0 15,4 2 1-15,0 4 0 16,4 0 0-16,-1 0-1 0,5 0 1 16,2 0-5-1,1 0 1-15,14-4-7 0,-1 1 0 16</inkml:trace>
  <inkml:trace contextRef="#ctx0" brushRef="#br0" timeOffset="22952.856">24776 11536 24 0,'0'-19'12'0,"7"7"-9"0,-7 12 16 0,7-3-18 16,0 0 1-1,3-1 1-15,4 4 0 16,1 0-4-16,2 4 1 0,-3-1 2 16,-3 0 0-1,-4 3 0-15,-4 0 0 0,-6 4-1 16,-4 2 0-16,-7 4-1 15,0 3 1-15,-4-3 0 16,0-1 0-16,1-2 0 16,3-4 0-16,3-3-1 15,4 1 1-15,7-4 0 16,4 0 0-16,3-3-1 16,3 3 0-16,4-3 0 15,0 0 0-15,4-3-2 16,-4 3 0-16,0-3-2 15,-3 3 0-15,-4 3-2 0,-7-3 0 16,-7 6 0 0,-7 4 1-16,-4 2 2 15,-7 4 0-15,-10 3 5 0,-4 0 1 16,1-1 2-16,2 1 1 16,8-3 1-16,3-4 0 15,8-2-1-15,10-4 1 16,7-3-4-16,10 0 1 15,11-6-2-15,4-3 0 16,0-7-2-16,-1 1 0 0,-2-1-2 16,-5 1 1-1,-3-1-2-15,-3 4 0 16,-4 3-1-16,-7 6 0 16,0 0 1-16,-4 6 0 0,-6 3 2 15,-1 4 0-15,-3 2 1 16,0 4 1-16,-4 13 0 15,-3 8 0-15,0 7 0 16,-4 7 1-16,1-1-2 16,-1-6 1-16,7 0-1 15,4-3 0-15,0-3 0 16,7 0 0-16,0-10-1 16,4-9 1-16,-1-7-2 15,4-5 0-15,0-10-1 16,0-6 0-16,-4-7 0 15,-3-3 0-15,0-2 3 16,-3-1 0-16,-4-3 4 16,0 0 1-16,-8 6 3 15,5 7 0-15,3-1 1 0,3 4 0 16,4 3-2-16,7 3 0 16,11-6-1-16,10-1 0 15,25-2-2-15,7-4 0 16,3 1-2-16,4 3 1 15,0-1-7-15,7 1 1 16,7 2-12-16,14 7 1 16,4 4-4-16,3-4 0 15</inkml:trace>
  <inkml:trace contextRef="#ctx0" brushRef="#br0" timeOffset="26347.2971">22165 13317 7 0,'-11'-12'3'15,"15"12"2"-15,-4 3 3 0,0 0-4 16,0 6 0-16,4 17 2 16,-4 14 0-16,3 29-8 15,-3 16 1-15,-3-3 5 16,-1 8 1-16,0 1-2 16,1 13 0-16,3 3-1 15,3-13 1-15,8-10-1 0,3-8 1 16,4-8-2-1,3-14 1-15,7-7-1 16,4-10 1-16,3-8-4 0,0-10 0 16,1-7-2-16,-1-6 1 15,0-6-5-15,-6-6 1 16,-8-3-2-16,0-7 0 16</inkml:trace>
  <inkml:trace contextRef="#ctx0" brushRef="#br0" timeOffset="26601.6855">22585 14371 22 0,'-4'13'11'0,"11"5"-11"0,-7-11 21 16,4-4-20-16,-1 3 1 0,1 3 3 15,-1 4 0-15,-3 3-5 16,0-1 1-16,-3 4 3 16,-4 3 1-16,0-3-1 15,-4 3 1-15,-3 0-1 16,-7-3 1-16,0 3-2 15,-7-4 1-15,-1 1-1 16,-9-9 0-16,2-1-3 16,5-6 1-16,2 0-5 15,5 0 0-15,9 1-8 16,5-4 1-16,6 0-3 16,22 0 0-16</inkml:trace>
  <inkml:trace contextRef="#ctx0" brushRef="#br0" timeOffset="27276.4521">23100 14283 25 0,'-11'-3'12'0,"15"16"-14"15,-4-13 19-15,3 3-17 16,1 3 1-16,3-3-1 16,-4 0 1-16,1 4-2 15,0 2 1-15,-4 3 0 0,-4 4 1 16,-3 0 0-16,-4 0 0 16,1 2 0-16,-8 4 0 15,0 3 1-15,1 4 0 16,-4-1 0-16,3 3 1 15,0 4-1-15,11 2 0 16,0-2 0-16,7-1 1 16,7-2-2-16,0-4 1 15,4-3-1-15,-4 3 1 0,-3 0-1 16,-1-3 0-16,-3 4 0 16,0-4 1-16,0-6-4 15,-3-4 1-15,3-2-4 16,3-7 0-16,4-3-6 15,4-3 0-15</inkml:trace>
  <inkml:trace contextRef="#ctx0" brushRef="#br0" timeOffset="28238.6282">23382 14280 31 0,'11'-6'15'0,"20"9"-13"0,-20 0 25 16,7 0-27-16,-1 3 1 16,4 1 0-1,1 2 0-15,-5 1-1 0,1-1 0 16,-8 0 1-16,-6 1 0 16,-8 5-1-16,-10 1 1 15,-10-3-1 1,-5 2 1-16,1-2-1 0,-7-1 0 15,7-2 0-15,3-1 1 16,7-2-1-16,1-1 1 16,6 0-1-16,8-3 0 15,3 0 0-15,7-3 1 16,3 0-2-16,8-3 1 0,10 0-1 16,7 0 1-1,4 0-1-15,-7 0 0 0,3 0 0 16,-7 3 0-16,-6 0 0 15,-5 0 0-15,-6 3 0 16,-8 3 1-16,-6 0 0 16,-11 4 0-16,-11-1 0 15,-3 4 0-15,-4 2 1 16,-3 1 0-16,-4 0 1 16,4-1 0-16,-4 4 0 15,4 3 0-15,-1 0 0 16,8-3 0-16,3 0-1 15,4-1 1-15,7-2-2 0,7-6 1 16,4-4-1 0,6 0 1-16,8-6-1 15,6-6 1-15,8-4-1 16,7-5 1-16,10-1 0 16,18 0 1-16,7-2-1 0,-3-4 0 15,3-7 0-15,3 4 0 16,1 3-2-16,3 4 1 15,-4 2-3-15,-6 0 1 16,-8 7-3-16,-13 2 1 16,-19 4-2-16,-10 6 1 15,-14 4 0-15,-14 2 1 16,-10 4 1-16,-12 2 0 16,-6 4 3-16,-11 9 1 0,4 10 2 15,-15 3 1 1,-6 3 1-16,-1 0 0 0,11 0 0 15,7-7 1-15,14-2-2 16,11-7 1-16,4-3-2 16,9-9 0-16,8-4-2 15,7-2 1-15,15-4-1 16,6 0 1-16,-4-6-1 16,1-6 0-16,-4 6 0 15,-3 0 1-15,-8-3-1 16,-3 0 1-16,-7-1-1 15,-3-2 0-15,-5 0 0 0,-2-4 1 16,3-2-4 0,0-4 1-16,7 1-4 15,10-4 0-15,11-3-3 0,4-6 0 16,10-7-4-16,7-3 0 16,1-2-2-16,2-4 0 15</inkml:trace>
  <inkml:trace contextRef="#ctx0" brushRef="#br0" timeOffset="28538.6231">23915 14311 35 0,'0'22'17'0,"-25"38"-17"0,15-44 32 0,-8 12-29 15,-3 6 0-15,3 7 2 16,0 12 1 0,1 7-8-16,3-4 1 15,3-2 4-15,4-7 1 0,4-6-3 16,3-7 1-16,3-6-3 15,4-6 1-15,0-6-1 16,0-4 0-16,0-2-1 16,-3-4 0-16,-4-3 0 15,-4-3 0-15,-6-3 1 16,-1-6 0-16,-3-4 1 16,0-3 0-16,3 1-2 15,1-17 0-15,-1 1-3 16,8-7 0-16,3-5-5 15,3-4 1-15,8 3-3 16,6 3 0-16</inkml:trace>
  <inkml:trace contextRef="#ctx0" brushRef="#br0" timeOffset="28673.3762">23929 14374 41 0,'35'-9'20'0,"4"-1"-20"0,-32 10 43 16,4 0-41-16,-1 3 0 15,1 1 1-15,-1 2 0 16,4 0-8-16,4-3 1 15,7-3-8-15,3 13 1 16,7-23-3-16,-3-2 0 16</inkml:trace>
  <inkml:trace contextRef="#ctx0" brushRef="#br0" timeOffset="29155.284">24380 14443 24 0,'0'13'12'0,"4"9"-4"0,-4-16 17 16,4 0-21-16,3 0 0 15,3-2 3-15,4-1 0 16,7-6-9-16,15-7 0 15,-1-2 7-15,4-4 0 16,3-3-2-16,-10-3 0 16,-4-3-1-16,-7 3 0 31,-21 0 0-31,-10 10 0 16,-8 2-2-16,0 7 0 15,-10 6-5-15,3 10 1 0,1 6-5 16,3-1 0-1,-1 7-5-15,1 7 0 0</inkml:trace>
  <inkml:trace contextRef="#ctx0" brushRef="#br0" timeOffset="29603.7068">24331 14719 29 0,'-11'3'14'0,"15"7"-8"16,0-10 21-16,3-4-26 15,7 1 0-15,3 0 1 16,8-3 1-16,3 6-3 15,15 3 1-15,-8 3 1 16,-3 1 1-16,-4 5 0 16,-3 4 1-16,-8 3-1 15,-10 3 0-15,-7 0-1 0,-7 3 1 16,-3-3-1-16,-8 0 0 16,0-4-2-16,4-5 0 15,0-4-4 1,0-2 1-16,0-7-4 15,3-7 1-15,1-8-3 0,3-10 0 16,0-4 0-16,7-2 1 16,3 0 3-16,1-4 0 15,3 7 4-15,3 6 0 0,4 3 5 16,1 3 0 0,-5 7 2-16,1 6 1 15,-4 6 1-15,-11 6 0 0,-3 7-1 16,-3 6 0-16,-1 3-3 15,0 3 1 1,1 1-3-16,-1-4 1 0,4 3-5 16,0-3 1-16,4-6-5 15,3-7 1-15,3-9-5 16,8-9 1-16,10-13-5 16,11 1 1-16</inkml:trace>
  <inkml:trace contextRef="#ctx0" brushRef="#br0" timeOffset="30084.4219">24807 14590 29 0,'11'-3'14'0,"3"6"-8"0,-14-3 23 16,0 4-28-16,0 5 1 15,-4 0 0 1,1 1 1-16,-1 2-4 16,1 1 1-16,-1-1 1 0,4-5 0 15,0-4-3-15,0-3 0 16,7-10-2-16,4-2 0 15,3-4-2-15,0-6 1 16,4-9 0-16,0 3 0 16,-1 3 3-16,1 0 0 15,3 9 4-15,-7 0 0 16,0 7 3-16,0 3 0 16,-7 2 1-16,0 8 0 0,-3 5 0 15,-4 7 1-15,-4 9-2 16,-3 9 1-16,-3 13-1 15,-4 13 0-15,0 3 0 16,-8-4 0-16,1 1 0 16,0-1 0-16,3 1-1 15,4-10 1-15,0-6-1 16,0 0 0-16,0-3-1 16,0-13 1-16,3 0-2 15,1-9 1-15,-8-10-1 16,0-9 0-16,1-6-1 15,-1-13 1-15,1-3-2 16,2 7 0-16,1-20-5 16,0 7 0-16,4 6-9 15,3 3 0-15,7 3-6 16,-8-6 1-16</inkml:trace>
  <inkml:trace contextRef="#ctx0" brushRef="#br0" timeOffset="30957.2763">25322 14647 22 0,'0'-9'11'0,"7"-4"-4"0,-3 10 11 16,3-3-17-1,0 2 0-15,4-2 2 0,3 3 1 16,0 0-5-16,0-3 0 15,4 2 3-15,-1 1 0 16,4-3-3-16,-3 0 1 16,0 0-4-16,-4-1 0 15,-4 4-5-15,-3 3 0 16</inkml:trace>
  <inkml:trace contextRef="#ctx0" brushRef="#br0" timeOffset="31422.5808">25393 14700 20 0,'-25'19'10'0,"4"9"-5"0,18-25 13 0,-1 4-16 16,0-1 0-16,1-3 1 16,-1 3 1-16,1-2-6 15,3-1 1-15,0-3 2 16,0 0 1-16,3-3-2 16,4-1 0-16,1 1-2 15,-1-3 1-15,0 6-1 16,3 0 1-16,-3 3-1 15,0 3 1-15,0 1 1 16,-3 5 1-16,-1 1 1 16,-3-1 1-16,-3 1 0 15,-1-1 1-15,-3 1 0 16,0 3 0-16,4-4-1 16,-4 4 0-16,3-7-2 15,1 1 1-15,3-1-2 0,0-6 1 16,7-3-1-16,0-3 0 15,3-3 0-15,1-1 0 16,0 4-1-16,-1-3 1 16,-3 6 0-16,0 3 0 15,-3 0 0-15,-1 7 0 16,-3-4 0-16,0 0 0 16,0 1 0-16,0-1 0 15,0 0 0-15,0-6 0 16,4 3-4-16,3 0 1 0,7 1-5 15,0-8 0-15,4-2-3 16,-4 0 1-16</inkml:trace>
  <inkml:trace contextRef="#ctx0" brushRef="#br0" timeOffset="34693.9591">25813 14474 28 0,'-32'0'14'0,"36"0"-5"0,-4 0 14 15,7 0-21-15,3 0 0 16,8-6 1-16,-1 0 0 16,5-7-4-16,6-2 0 15,0-4 3-15,0 0 0 0,4 0-3 16,-11 4 1 0,-3 2-3-16,-8 4 0 0,-3 5-2 15,-10 4 1-15,-4 7-1 16,-4 5 1-16,-3 4 0 15,-7 3 0-15,3 3 3 16,-6 3 0-16,3 6 1 16,-4 1 1-16,0 2 0 15,0 4 1-15,-3 6 0 16,4-7 1-16,-1-5-1 16,4-1 0-16,7-3 0 15,-1-3 0-15,8-9-1 16,4-4 1-16,3-2-1 15,10-7 0-15,8-3-1 16,0-6 1-16,3-7-1 16,4-9 1-16,-1 3-1 15,1-3 0-15,0-3 0 0,-1 3 0 16,-2 4 0 0,-8 2 1-16,-4 3-2 0,-3 4 1 15,-7 9 0-15,-3-3 0 16,-4 9-1-16,-4 0 1 15,1 4 0-15,-1 2 0 16,0-2 0-16,1-1 0 16,3-3 0-16,0-2 1 15,3-1-1-15,1-3 0 16,6-7 0-16,1 1 0 0,3 0 0 16,0-4 0-16,0 4-1 15,3 0 1-15,1 0-1 16,-4 3 0-16,0 9-1 15,-3 0 0-15,-4 10 0 16,-7-1 1-16,0 7-1 16,-4 3 1-16,-10 4 0 15,-4 2 1-15,-3-3 1 16,0 0 0-16,-1 1 0 16,5-1 1-16,-1-9 0 15,4-4 0-15,7-2 0 16,7-4 0-16,3 1-1 15,4-4 0-15,7-3 0 16,7 0 0-16,4 0-1 16,3 1 1-16,7-4 0 0,-3 0 0 15,0 3 0-15,3 3 0 16,0 7 0 0,-3 2 0-16,-4 7 0 0,-3 3 0 15,-8 7 0-15,-6 2 0 16,-4 10-1-16,-7 3 0 15,-4-3 0-15,1-3 1 16,-5-4-1-16,-2-2 0 16,-4-4-3-16,-8-6 1 15,5-3-3-15,3-6 0 16,-4-10-3-16,4-12 0 16,3-10-1-16,4-12 1 0,3-3 1 15,4-4 0 1,0 1 6-16,0 5 1 0,4 4 4 15,-8 3 0-15,-3 10 3 16,0 2 0-16,0 1 1 16,0 6 1-16,0 0-4 15,-1 6 1-15,5 3-1 16,3-6 0-16,3 0-2 16,4 0 0-16,11-3-2 15,14 0 1-15,3-3-1 16,7-1 1-16,7 4 0 15,-3-6 0-15,0-4-2 16,0 4 0-16,0-4-8 16,-4 4 1-16,0 0-6 15,-7-1 0-15</inkml:trace>
  <inkml:trace contextRef="#ctx0" brushRef="#br0" timeOffset="40414.6476">9924 15691 21 0,'0'-22'10'0,"3"10"-2"16,-3 12 11-16,0 0-16 16,-3 0 1-16,-4 3 1 15,-8 3 0-15,-2 7-6 16,-8-1 0-16,-7 10 4 16,-10 9 0-16,0 17-2 15,-4 2 0-15,0 3-5 16,4-6 1-16,3-6-5 15,7-4 0-15,7-5-3 16,11-7 1-16</inkml:trace>
  <inkml:trace contextRef="#ctx0" brushRef="#br0" timeOffset="40594.7301">9624 16064 27 0,'10'0'13'0,"-10"29"-10"0,0-23 26 16,-3 6-27-16,-1 7 0 15,1 6 0-15,-1 3 0 16,1 4-3-16,-1-4 1 16,1 7-2-16,-1-7 1 0,4-6-5 15,4-3 1-15,-1-7-5 16,4-9 1 0</inkml:trace>
  <inkml:trace contextRef="#ctx0" brushRef="#br0" timeOffset="40780.0211">9892 15989 26 0,'25'-31'13'0,"3"21"-12"16,-18 4 21-16,8-7-21 15,3-2 1-15,4-4 0 16,3-3 1-16,7 3-4 16,1-6 0-16,2 3-1 15,1-3 1-15,-3 6-6 16,-5 0 1-16,-2 7-3 15,-1-1 0-15</inkml:trace>
  <inkml:trace contextRef="#ctx0" brushRef="#br0" timeOffset="44484.068">21008 11160 24 0,'-7'0'12'0,"-14"16"-8"0,14-10 13 16,-4 3-14-16,-7 4 0 16,-10 3 0-16,0 5 1 0,-4 8-6 15,-7 2 1-15,8 0 3 16,-1-6 0-16,7 1-2 16,11-8 1-16,14 1-1 15,7-3 1-15,7-4-1 16,4-2 0-16,3-4 0 15,7 0 0-15,1 1 0 16,-8-1 0-16,-4 0 0 16,-3 0 0-16,1 4 0 15,-8-1 1-15,-4 1 0 16,-6 2 0-16,-8-2 1 16,-3 2 0-16,-4 4-1 15,1 0 1-15,3-4-1 16,-1-3 0-16,5 4-1 15,3-4 1-15,3 1-3 16,4-1 1-16,4 1-4 16,-4 2 0-16,0 1-3 15,-4-1 1-15,-3 4-2 0,-3 0 1 16,-5-1 3-16,1 1 1 16,-7 0 4-16,0-4 1 15,3 7 4-15,1 0 1 16,3-3 2-16,0-4 0 15,3 4-2-15,4-1 0 16,0-2-2-16,7-4 0 0,0-2-3 16,10-14 1-16,12-2-5 15,9-10 1 1,8-6-7-16,7-3 0 16,3-4-1-16,1 1 0 0</inkml:trace>
  <inkml:trace contextRef="#ctx0" brushRef="#br0" timeOffset="44812.3429">21548 11129 29 0,'-22'3'14'0,"-41"34"-10"16,38-27 27-16,-6 5-30 15,-15 4 0-15,0 9 0 16,3 4 1-16,5-1-3 15,2 7 1-15,5-10-2 16,2 0 1-16,8-9-3 0,4 0 0 16,6-7-1-16,4-5 1 15,3-1-1-15,1 0 1 16,3-6 3-16,7 0 0 16,4-3 3-16,-1 0 1 15,4-3 0-15,7-1 1 16,11-2-1-16,11-10 0 15,2 4-1-15,1-4 0 16,-7 3-5-16,-4-3 1 16,-6 16-7-16,-8 6 0 15</inkml:trace>
  <inkml:trace contextRef="#ctx0" brushRef="#br0" timeOffset="45129.6117">21216 11583 27 0,'-70'28'13'16,"31"1"-5"-16,35-29 19 0,1 0-27 15,3 0 1-15,7-7-1 16,3-5 1-16,4-7-2 16,15 3 1-16,6 1-1 15,0 2 1-15,0 4-2 16,-3 6 0-16,-7 6-1 16,-11 6 1-16,-3 7-1 15,-11 0 1-15,-7-1 3 16,-4 7 0-16,-3-6 2 15,-4 0 1-15,-3-1 1 16,3-2 0-16,4-4 1 16,4-3 0-16,6-2-2 15,1-4 0-15,3 0-2 16,7-4 0-16,3-2-2 16,1-3 0-16,3-1-7 0,4-5 1 15,6-10-7-15,15-10 0 16</inkml:trace>
  <inkml:trace contextRef="#ctx0" brushRef="#br0" timeOffset="45325.7952">21738 11179 31 0,'-14'-13'15'0,"14"10"-8"0,0 3 19 0,0 0-24 15,7 0 0-15,4 0 1 16,3 0 0-16,3 0-5 15,5 0 1-15,-5 0-1 16,-3 3 0-16,-3 0-6 16,-11 4 1-16,-7 2-4 15,-11 4 0-15</inkml:trace>
  <inkml:trace contextRef="#ctx0" brushRef="#br0" timeOffset="45550.8965">21565 11379 25 0,'-39'29'12'0,"15"2"-5"16,20-28 20-16,1-3-25 15,-1-3 0-15,4 0 1 0,4-3 0 16,3-4-4-16,7-5 0 16,7-7 3-16,7 3 0 15,1 0-2 1,2 3 1-16,1 1 0 0,7 2 0 16,0 4-1-16,-4 2 1 15,-3 1-1-15,-8 6 1 16,-10 3-3-16,-6 7 1 15,-8 5-5-15,-8 7 1 16,-6 6-6-16,-7-2 0 16</inkml:trace>
  <inkml:trace contextRef="#ctx0" brushRef="#br0" timeOffset="46029.9407">21608 11574 24 0,'-32'9'12'0,"11"1"-7"0,21-10 16 0,-4 0-19 15,4 0 0-15,0-7 0 16,7 1 0-16,4-6-3 15,6-4 0-15,1-3 2 16,0 3 0-16,-1 1-1 16,1 2 0-16,-7 7 0 15,-1 6 0-15,-3 3-1 16,-7 6 1-16,0 4-1 16,-3 3 1-16,-8 2-1 15,1 4 1-15,-1-3 0 16,0 0 0-16,1 3 0 15,3-3 0-15,3-3 0 16,1-1 1-16,3-2 0 16,3-4 0-16,1-3-1 15,3-6 1-15,3-3-1 16,1-3 0-16,0-3 0 16,-1 2 0-16,1-2 0 0,-4 3 1 15,-7 6-1-15,-4-3 0 16,-6 3 1-16,-4-4 0 15,-4 8 1-15,0-1 1 16,-3 3 1-16,3 3 0 16,1 1 1-16,3 2 0 15,3 1-1-15,4-1 1 16,4-2-2-16,3-1 0 0,3 1-2 16,8-4 1-1,3-3-3-15,7-3 1 16,0 0-7-16,4-3 0 0,-4 3-7 15,0 0 0-15</inkml:trace>
  <inkml:trace contextRef="#ctx0" brushRef="#br0" timeOffset="47429.4">10047 15704 21 0,'-3'28'10'0,"-4"60"1"0,7-63-2 16,0 9-8-16,0 10 0 16,-4 0 0-16,4 0 1 15,0 0-3 1,4-3 1-16,-1-10 0 0,4-6 0 15,4-6-4-15,3-7 0 16,0-8-3-16,0-11 0 16</inkml:trace>
  <inkml:trace contextRef="#ctx0" brushRef="#br0" timeOffset="47876.1032">10333 15650 24 0,'28'-9'12'0,"-24"34"-12"0,-8-16 22 0,1 13-22 15,-5 7 1-15,-2 8-1 16,-4 10 1-16,-4 3-1 16,-3 1 0-16,0-7-1 15,0-4 1-15,0 1-2 16,-1 0 0-16,1 3-1 16,0-7 0-16,0-8-1 15,0-4 1-15,-1-3 1 16,5-10 1-16,3-2 1 15,7-1 0-15,3-6 1 16,4-6 0-16,7-6 0 16,4-7 0-16,6 0-1 15,5-3 0-15,6 1 1 16,0 2 0-16,0 3 0 0,-3 1 1 16,-4 6 0-16,-7 6 1 15,-10 3 0-15,-8 6 1 16,-6 4-1-1,-4 2 1-15,-1 4 0 0,1 0 0 16,0-3-1-16,7-1 1 16,0 1-2-16,4 3 1 15,3 0-2-15,7-7 1 16,10 1-1-16,1-4 0 16,3-6-3-16,7 0 0 15,1-6-9-15,6-3 0 16</inkml:trace>
  <inkml:trace contextRef="#ctx0" brushRef="#br0" timeOffset="48136.0874">10890 15550 40 0,'-49'9'20'0,"31"-2"-27"16,25-4 30-16,-3 0-23 15,6 0 0-15,4 3 1 16,11-2 0-16,7 2-1 16,-7-3 0-16,-1-3-3 15,-2 0 1-15,-5 0-8 16,-3 3 1-16</inkml:trace>
  <inkml:trace contextRef="#ctx0" brushRef="#br0" timeOffset="48507.5555">10672 15757 36 0,'-22'13'18'0,"15"-17"-18"0,11-2 28 0,-1 3-28 15,8-3 1 1,3-1 0-16,11 1 0 15,3-3-1-15,7-1 0 0,4-2 1 16,3-1 0-16,-3 1-3 16,-4 2 1-16,-10 1-4 15,-7 6 1-15,-4 3-4 16,-7 0 0-16,-11 6-1 16,-6 3 1-16,-8 4 3 15,-6 3 1-15,-15 12 5 16,0 3 0-16,0 13 5 15,0 3 0-15,-3 7 1 16,3-7 0-16,0 0-2 16,4 0 1-16,7 3-3 15,3-9 0-15,0-7-2 16,8-9 1-16,6 0-3 16,1-9 0-16,6-4-4 15,4-8 1-15,7-11-7 16,7-11 1-16</inkml:trace>
  <inkml:trace contextRef="#ctx0" brushRef="#br0" timeOffset="48974.2573">10933 15795 31 0,'0'-13'15'0,"-29"23"-9"0,15-4 24 16,-3 3-28-16,-12 7 0 15,1 0 1-15,3 2 1 16,4-2-5-16,7-7 0 15,4 1 2-15,6-4 1 0,11-6-2 16,7-3 1 0,0-3-1-16,4 3 0 0,3-1 0 15,-3 4 1-15,-4 4-1 16,0 2 0-16,-3 0 0 16,-8 4 1-16,-3 2-1 15,-7 4 0-15,0-1 0 16,0 1 0-16,-4-3 0 15,4-4 0-15,0 0 0 16,4 1 0-16,-1-4 0 16,8-3 1-16,-1-6-1 15,4 0 0-15,4 0 0 16,-1-7 0-16,5-2-2 16,2-1 1-16,8-5-2 15,0-1 1-15,-4 0-2 16,0 0 1-16,-3 3-1 15,-4 7 1-15,-4 9 1 16,-3 3 0-16,-3 0 0 0,-4 10 1 16,-7 3 0-1,3-1 1-15,-3 1-4 0,-3 3 1 16,3-4-5-16,-4 7 0 16</inkml:trace>
  <inkml:trace contextRef="#ctx0" brushRef="#br0" timeOffset="49319.6685">10770 16146 25 0,'-24'0'12'0,"2"6"-5"16,19-3 18-16,-1 4-23 15,-6 2 1-15,-1 0 2 16,4 1 0-16,0-1-7 15,0 1 1-15,4-1 4 16,3-3 0-16,3 1-2 16,1-4 1-16,6 0-1 15,1-3 0-15,6-3-1 16,8-4 1-16,3 1-1 16,4-3 1-16,0-4-1 15,0 1 0-15,-4 2 0 16,0 1 1-16,-7-1-1 0,-3 4 0 15,-4 0-1-15,-3 3 1 16,-4 0-6-16,0-1 1 16,0 1-7-16,7 0 1 15</inkml:trace>
  <inkml:trace contextRef="#ctx0" brushRef="#br0" timeOffset="50010.3904">11532 15475 37 0,'-46'6'18'0,"29"32"-24"0,17-35 29 0,3 3-22 15,4-3 0-15,4 0 1 16,3 1 0-16,0-1-3 16,0 0 0-16,0 0-2 15,1 0 1-15,-5 3-6 16,-3 1 1-16,-3 2-3 16,-4 4 1-16,-4-1 1 31,-35 51 8-31,36-104 3 15,-39 60 0-15,-1-3 5 16,8-4 0-16,7-3 3 0,6 1 0 16,15-4-6-16,7-3 0 15,11-3-3 1,7 0 0-16,3-6-1 0,7-3 0 16,0-1-1-16,-3 1 1 15,-4-1-3-15,0 1 1 16,-3 3-1-16,-4 3 0 15,-3 6-1-15,-4 3 1 0,-7 3-1 16,-4 4 1 0,-6-1 1-16,-12 7 1 15,-2 0 1-15,-4 3 1 0,3 0-1 16,0-3 0 0,4 0 0-16,3-4 1 0,11-5-1 15,7-4 0-15,7-3-1 16,7-6 1-16,4 0-1 15,3-7 0-15,0 4 0 16,-3-3 0 0,7-7-1-1,-8 7 0-15,-3 2-1 16,-3 7 1-16,-4 0-1 16,-3 4 1-16,-4 5-4 15,0-3 1-15,-7 7-5 16,0-1 0-16</inkml:trace>
  <inkml:trace contextRef="#ctx0" brushRef="#br0" timeOffset="50411.4645">11247 16077 21 0,'-4'25'10'0,"1"-13"-4"0,3-5 12 16,-4 2-15-16,-3 4 1 16,0 2 1-16,0 1 0 0,0 0-7 15,3-4 1 1,1-2 4-16,3-7 1 0,3-6-3 16,8-10 1-1,3-6-1-15,-3 4 0 0,24-23-1 16,14-12 0-16,4 3 0 15,0-3 0-15,-4 3-1 16,1 3 1-16,-8 9 0 16,-3 10 0-16,-4 9 0 15,-7 7 0-15,-6 12 0 16,-8 10 1-16,-4 6 0 16,-6 6 0-16,-8 6-1 15,-3 3 1-15,-3 1-3 16,-1-4 1-16,-3-2-5 15,0-1 0-15,0-3-4 16,7 0 0-16</inkml:trace>
  <inkml:trace contextRef="#ctx0" brushRef="#br0" timeOffset="51191.6162">11561 15967 24 0,'-4'-12'12'0,"4"15"-8"0,0 0 17 0,-7 3-19 16,-4 7 1-16,-3 2 1 16,0 7 0-16,-3-6-5 15,-1 0 0-15,4-4 4 16,0-2 0-16,3-1-2 15,8 0 1-15,3-5-2 16,10-8 1-16,4-5-1 16,7 3 0-16,1-7 0 15,-1-2 0-15,3-1-1 16,1 0 1-16,-4 0-1 0,-3 4 0 16,0 3-2-16,-8 5 0 15,-3 4 0-15,-7 10 0 16,-3 2-1-16,-4 4 1 15,-4 0 0-15,0-4 1 16,1 4 1-16,-4-4 1 16,-4 1 0-16,0 0 1 15,4-4-1-15,4-3 1 0,6-3 0 16,1-3 0-16,3 0 0 16,0 0 1-16,7-3-1 15,3-3 1-15,4 0-1 16,1-1 1-16,-1-8 0 15,0 8 1-15,-4 4-2 16,-3 10 1-16,-3-4 1 16,-4 3 0-16,-4 7 0 15,-3-1 0-15,0 4 1 16,0-1 0-16,0-2 1 16,0 0 0-16,-3-4-1 15,6 0 0-15,4-2-2 16,0-4 1-16,0-3-1 15,7-3 0-15,0-4-7 16,4-2 1-16,3 0-11 16,7-1 1-16,0-2-1 0,-3-7 0 15</inkml:trace>
  <inkml:trace contextRef="#ctx0" brushRef="#br0" timeOffset="52003.8695">9017 15167 22 0,'-14'-18'11'0,"7"11"-10"0,3 7 17 15,-3 4-16-15,-3 2 1 16,-4 9 3-16,-1 4 0 16,1 10-7-16,0-4 1 15,0 3 3-15,4 3 1 16,-1-3-1-16,4 1 0 16,3-7-2-16,8-7 1 15,3-2-1-15,7-7 0 0,7-3 0 16,4-9 0-16,0-3 0 15,10-4 0 1,0-3-2-16,4 1 0 0,-7 2-1 16,-8 4 0-16,-6 6-1 15,-11 9 0-15,-10 13 0 16,-15 6 0-16,-3 6 1 16,-7 0 0-16,-4 1 2 15,0 2 0-15,4-2 2 16,3-1 0-16,4-3 0 15,3-3 1-15,4-3-1 16,7-6 1-16,0-4-1 16,7-2 1-16,11-7-2 0,-1-3 1 15,4-6-1 1,4-4 0-16,0-2-3 16,3-7 0-16,7 0-4 0,0 3 0 15,4-5-6 1,-4-1 1-16</inkml:trace>
  <inkml:trace contextRef="#ctx0" brushRef="#br0" timeOffset="52174.5675">9179 15500 29 0,'-31'25'14'0,"-22"6"-9"0,42-21 21 16,-3 5-24-16,-4 10 0 16,-3 1 1-16,-4 5 0 0,1 10-4 15,3-1 0-15,-1 8 3 16,5-8 0-1,-1-8-5-15,4-4 0 16,3-6-8-16,4-7 1 0</inkml:trace>
  <inkml:trace contextRef="#ctx0" brushRef="#br0" timeOffset="52324.7312">8890 15845 30 0,'7'-6'15'0,"0"6"-8"15,0 3 19-15,0-3-25 16,4 3 1-16,-1 0 0 15,5-3 1-15,-1 3-4 16,3-6 0-16,1-3-3 16,7-7 1-16,6 1-8 0,8-1 1 15</inkml:trace>
  <inkml:trace contextRef="#ctx0" brushRef="#br0" timeOffset="52546.4626">9310 15704 30 0,'-18'12'15'0,"11"-2"-8"0,7-10 21 16,7-7-26-16,7-2 1 16,0-7 3-16,0-6 1 0,1-3-7 15,-1 3 0 1,-4 0 6-16,-6 7 0 16,-4-1-1-16,-7 10 0 15,-14 3-1-15,-4 6 0 0,-3 3-2 16,-1 7 1-16,5 2-9 15,6 4 1-15,22 0-11 16,3 3 0-16</inkml:trace>
  <inkml:trace contextRef="#ctx0" brushRef="#br0" timeOffset="54107.6172">12203 15572 23 0,'-4'6'11'0,"-3"13"-4"0,7-13 11 16,-4 7-16-16,1-1 0 15,-1 4 1-15,1 0 0 16,-1-1-4-16,1-2 1 16,-1 0 2-16,1-7 0 15,3-3-1-15,0-3 0 16,3-9-1-16,8-7 1 15,3-3-1-15,4-6 0 16,10 0 0-16,0-3 0 0,18-7 0 16,3 4 0-16,8-7 0 15,-11 10 0-15,-4 0 0 16,-7 12 1-16,-7 7 0 16,-6 9 0-16,-8 9 0 15,-14 10 0-15,-7 3 0 16,-11 0 0-16,-7 6 0 15,-10-3 0-15,0 0-1 16,3 0 0-16,4-3-2 16,0-3 1-16,3-3-1 15,4-4 0-15,3-5 0 16,4-4 0-16,3-3 0 16,4-3 1-16,4-4-1 15,3 1 1-15,3-3 0 0,8-1 0 16,0 1 1-1,3-1 0-15,10 1 0 0,5 0 1 16,-1-1 0-16,-7 4 0 16,-3 0 0-16,-4-1 1 15,-7 7-1-15,-11 3 0 16,-10 7-1-16,-4-1 1 16,1 1-1-16,-8 2 1 15,4 1-1-15,0-1 0 0,3-2-1 16,1-1 1-16,-1-3-1 15,4 1 1 1,3-4-1-16,4-3 1 0,7 0 0 16,0 0 0-16,7-6-1 15,4-1 1-15,3 1-5 16,0 0 0-16,4 3-4 16,-1 3 1-16</inkml:trace>
  <inkml:trace contextRef="#ctx0" brushRef="#br0" timeOffset="54663.3205">12224 15810 30 0,'-21'25'15'0,"6"-12"-12"16,15-10 26-16,0 0-29 0,4 0 1 16,3-3 0-1,0-3 0-15,4 0-1 16,3-9 0-16,3-1 0 15,1-3 1-15,0 1-1 0,-1-4 0 16,-3 3-2 0,1 7 1-16,-8 2-2 0,0 4 1 15,-7 10-1-15,-4 11 0 16,-3 8 1-16,0 5 0 16,-4 3 1-16,1 7 0 15,-1-6 1-15,1-1 0 16,3-6 0-16,3-3 0 15,4-6 0-15,0-3 0 16,4-7 0-16,3-2 1 0,3-4-1 16,1-3 0-1,-1-10 0-15,1-5 0 0,3-4-1 16,0 0 1-16,-3 0 0 16,-8 4 0-16,-3 2 0 15,-7 10 0-15,-7 9 1 16,-3 7 0-16,-8 9 2 15,0 0 0-15,1 3 2 16,-1 3 0-16,0 3 1 16,4-6 0-16,7 0-1 15,3-3 0-15,4-6-2 16,4-3 1-16,6-7-3 16,8-6 1-16,6-6-2 15,12-7 1-15,2-6-5 16,19 0 1-16,10-9-7 0,14-13 0 15,-4-9-4-15,-3-3 0 16</inkml:trace>
  <inkml:trace contextRef="#ctx0" brushRef="#br0" timeOffset="55036.4985">13081 15390 27 0,'-53'16'13'0,"-3"25"-13"0,49-32 19 15,0-3-17-15,-1 7 0 0,5-4 0 16,6 1 1 0,12-4-4-16,-1-3 0 0,3 0 2 15,-3 3 1-15,-3 1-2 16,-4-1 1-16,-10 7-1 16,-12 5 1-16,-2 7 1 15,-4 4 0-15,-1-4 0 16,1 6 1-16,0-3 0 15,7 4 0-15,3-1 0 16,4 4 1-16,0 2-1 16,0 1 0-16,4-4-1 15,-1 1 1-15,1-1-1 16,-1-6 0-16,1-2-1 16,-1-4 1-16,1-4-1 15,3-2 0-15,3-3-3 16,4-10 1-16,4-3-5 15,3-7 0-15,3-11-8 0,12-4 0 16</inkml:trace>
  <inkml:trace contextRef="#ctx0" brushRef="#br0" timeOffset="55340.835">13409 15381 36 0,'-10'0'18'0,"-19"25"-14"0,22-13 25 0,-7 1-27 16,-4 9 0-16,1 0 0 15,-1 3 1-15,-3-3-4 16,-4 0 0-16,1 0 2 16,-1 0 1-16,0 0-1 15,4 0 1-15,3-7-4 16,4 1 1-16,4-4-2 15,3-2 1-15,0-1-3 16,3-2 1-16,4-4-3 16,4 0 0-16,3-3-1 15,0-3 1-15,3-4-3 16,1 1 1-16</inkml:trace>
  <inkml:trace contextRef="#ctx0" brushRef="#br0" timeOffset="55592.936">13180 15650 16 0,'0'-3'8'0,"3"-9"-3"0,1 5 12 16,-1 1-14-16,1 0 0 16,-4 6 3-16,0 0 0 15,0 0-7-15,0 0 1 16,3 3 5-16,1 3 0 16,-4 7-1-16,0 6 0 15,-4 6-1-15,1 9 1 16,-8 7-2-16,1 6 0 15,-4-3 0-15,3-3 0 0,0 3-1 16,4-10 0 0,0-6-4-16,4-6 0 0,3-3-8 15,0-6 1 1,7-1-2-16,3-12 0 0</inkml:trace>
  <inkml:trace contextRef="#ctx0" brushRef="#br0" timeOffset="56134.1969">13356 15569 31 0,'4'0'15'0,"3"0"-14"16,-7 0 27-16,7 0-28 16,0 3 0-16,0 0 1 15,-4 3 0-15,1 7-1 16,-8 3 0-16,1 2 0 15,-4 1 1-15,-4 3-1 16,1 6 1-16,-4 7 0 0,-4-4 0 16,4 4 0-16,0-4 0 15,3-6 0-15,1-3 0 16,3-9 0 0,3-4 1-16,4-9-1 0,4-6 0 15,3-7-1-15,3-6 1 16,4 1-1-16,0-4 0 15,0 3-1-15,1 0 1 16,-1 7-1-16,0-1 1 16,-4 4 0-16,-3 2 0 0,-3 4 0 15,-4 3 0-15,-4 6 0 16,-3 7 0 0,-3 9 1-16,-1 9 0 0,-3 4 1 15,0-4 1-15,3-3 0 16,1 1 1-16,3-7-1 15,3-4 1-15,4 1-1 16,4-3 0-16,3-10-1 16,3 0 0-16,1-6-1 15,7-6 1-15,-1-3-6 16,1-7 1-16,3 4-12 16,11 2 1-16,-7 1-2 15,-1-4 1-15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22T01:14:50.602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18800 6346 5 0,'-36'-21'2'0,"29"8"4"0,7 7 2 15,0 6-4-15,0 0 1 16,7-3 3-16,4-1 0 16,6 4-10-16,5 0 0 15,9 4 7-15,12-4 1 16,24 0-2-16,14-7 0 15,21-2-1-15,36-1 1 16,31-2-1-16,32-7 0 16,25 0-1-16,39 4 1 15,10-1-2-15,35 0 1 16,25 10-2-16,-10-3 1 0,10 2 0 16,-7 1 0-16,-17-3 0 15,-15 2 0-15,-21 1-1 16,-24 0 1-16,-19 0-1 15,-24 2 0-15,-35 1-8 16,-28 3 0 0</inkml:trace>
  <inkml:trace contextRef="#ctx0" brushRef="#br0" timeOffset="1379.2891">3122 7303 17 0,'32'-16'8'0,"63"7"-3"16,-67 3 9-16,15-1-12 16,10 1 0-16,31 3 1 15,15-3 1-15,7-4-4 16,38 4 0-16,26-4 3 15,24-8 1-15,32-7-1 16,31-4 0-16,22-11-1 16,28 5 1-16,24 1-1 0,8 2 0 15,17 4-1-15,25 0 0 16,-17 3 0-16,10 3 0 16,3 0 0-16,-24 3 0 15,-4 6 0-15,-24 1 0 16,-15 6-1-16,-31-1 1 15,0 7 0-15,-36 0 0 16,-21 13-7-16,-24 9 0 16,-18 9-5-16,-39-12 1 15</inkml:trace>
  <inkml:trace contextRef="#ctx0" brushRef="#br0" timeOffset="11858.4585">11924 8811 17 0,'-71'-3'8'0,"11"9"-3"0,43-6 9 0,-8 0-13 15,-7 3 1-15,-10-6 2 16,-15 0 0-16,-17-3-4 15,-3-3 0-15,-11-4 4 16,3-6 0-16,-10-9-1 16,-11-10 0-16,7-6-1 15,7 4 0-15,11-1-1 16,11-3 1-16,10 0-2 16,10 0 0-16,4-9 0 15,11-16 0-15,14-3 0 16,7 0 0-16,14-7 0 15,14-2 0-15,14-7 0 16,15-16 0-16,31-2-1 0,17 2 1 16,15 7-1-16,28-3 1 15,7 9-1-15,-3 9 1 16,3 20-1-16,0 15 0 16,-10 21 1-16,-11 20 0 15,-7 19 0-15,-18 9 0 16,4 18 0-16,-8 17 1 15,-10 21 1-15,-14 13 0 16,-17 0 0-16,-25 0 0 16,-18 0 0-16,-18 16 1 15,-10-4-1-15,-18-9 0 0,-3 0 0 16,-4-9 1-16,-7-10-1 16,-11-3 0-16,-10-6-2 15,4-6 0-15,3-13-5 16,3-6 0-16,8-13-6 15,3-6 0-15,18-10-3 16,-1-15 1-16</inkml:trace>
  <inkml:trace contextRef="#ctx0" brushRef="#br0" timeOffset="12758.5371">12520 7579 13 0,'-32'-3'6'0,"1"3"-1"16,20-3 9-16,-3 3-13 16,7 0 1-16,3-7 1 0,4 1 0 15,11 0-4-15,10-4 1 16,11-2 2 0,7-7 0-16,10-9-1 0,11 3 1 15,11-4-1-15,24 4 1 16,7-3 0-16,15-3 1 15,17-4-1-15,17 1 0 16,15-10 0-16,21-6 0 16,7-16-1-16,14-6 1 15,7 9-2-15,1 3 1 16,16 4-1-16,-6 3 1 16,0 9-1-16,-7-3 1 15,-11 3-1-15,7 3 0 0,-14 7 0 16,-17-1 1-16,20-3-1 15,-13 1 1-15,-15-1-1 16,7-3 1-16,-20 7-1 16,-15 6 1-16,-14 3-1 15,-14 3 1-15,-7 0-1 16,-4 0 1-16,-14 0-1 16,-13 3 1-16,-8 3 0 15,-14 1 0-15,-11 2 0 16,-7 4 0-16,-10-1 0 15,-7 4 0-15,-8 0-3 16,1 0 1-16,-7-1-5 16,-1 1 1-16,-3 0-6 15,0 6 0-15</inkml:trace>
  <inkml:trace contextRef="#ctx0" brushRef="#br0" timeOffset="13076.7501">17805 6111 24 0,'-14'-6'12'0,"42"0"-13"0,-14 6 15 16,4-7-12-16,13 1 0 16,8 0 2-16,14 6 0 0,-7 3-4 15,0 0 0 1,-4-3 3-16,4 3 1 0,0 4-1 15,-4 2 1-15,-3 7-2 16,-4-1 1-16,-7 4-1 16,-6 3 0-16,-8 0 0 15,-14 3 0-15,-14 13-1 16,-15 6 1-16,-9 3-3 16,-29 6 1-16,-15 3-5 15,-2-8 1-15,-1 2-8 16,4 3 1-16</inkml:trace>
  <inkml:trace contextRef="#ctx0" brushRef="#br0" timeOffset="14876.6855">14034 8476 17 0,'7'-16'8'0,"38"7"-2"15,-30 9 5-15,6 0-10 16,3 0 1-16,5 3 1 16,-5 3 1-16,1-3-4 15,-4 3 0-15,0 4 4 16,1 2 0-16,2 4-1 16,4 3 1-16,1 3-2 15,2 0 1-15,8 0-1 16,0-3 1-16,10-1-2 15,8-2 0-15,3-10 0 0,0-6 0 16,3-9 0-16,8-16 0 16,-1-3 0-16,15-1 0 15,3-2-1-15,-10-4 1 16,-4 1 0-16,-3 6 0 16,-4 3-1-16,-4 0 0 15,-10 3-1-15,-7 9 1 16,3 4-1-16,-3 2 1 0,0 4 0 15,3 3 0-15,-6 10 0 16,-1-1 1-16,-3 7-1 16,-4 3 1-16,-3-1-1 15,7 1 1-15,-1-6-1 16,1-1 1-16,4-2-1 16,-1-4 1-16,7 0 0 15,4-3 1-15,0-3-1 16,0-3 0-16,-4-3-1 15,-3-3 1-15,0-4-1 16,-4 1 1-16,4-1-1 16,-3 0 1-16,-1 4-1 0,0 0 0 15,4 5-1 1,4 4 1-16,-1 4 0 16,0-1 0-16,-6 0-1 15,3 3 1-15,-4 0 0 0,0 1 0 16,4-1 1-16,0-3 1 15,0 0-1-15,7-3 0 16,7-3-1-16,3-3 1 16,-3 0 0-16,4-4 0 15,-1-2-1-15,1-1 1 16,-1 4-2-16,4-1 1 16,4 1 0-16,3-1 0 15,-4 1-1-15,-3 6 1 16,-3 3-1-16,-4-3 1 0,0 3-1 15,-4 0 0-15,4 0 0 16,4 3 1-16,6 0 0 16,-10-3 0-16,-3 0 1 15,3 0 0-15,3-3-1 16,-3 3 1-16,0-3 0 16,7 3 0-16,7-7-1 15,-7 1 1-15,-3 0-1 16,-1 0 0-16,-3-1-1 15,-3 4 1-15,-4-3 0 16,-4 3 0-16,0 3-1 16,8 6 1-16,-4 0-1 15,0 1 1-15,-4-1 0 16,-7-3 0-16,1 3 0 0,-1-3 0 16,0 1 0-1,1-4 1-15,3 3 0 0,-4-3 0 16,4-3-1-16,-4-4 1 15,4-2-1-15,0 0 1 16,-4-1-1-16,1 1 1 16,-5-4-1-16,-2 4 0 15,-5 2-1-15,5 4 1 16,-1 3-1-16,0 3 1 16,4 1-1-16,-7 5 0 0,-1 0 0 15,1 4 1 1,-4-4 0-16,4 1 0 15,4-4 0-15,-5-3 1 0,1-3-6 16,0 3 0-16,3 0-8 16,-17-3 1-16</inkml:trace>
  <inkml:trace contextRef="#ctx0" brushRef="#br0" timeOffset="17998.5686">20881 4446 36 0,'-42'-3'18'0,"42"-25"-15"0,14 12 19 15,7-12-22-15,4-3 0 16,10-10 1-16,7 0 0 15,0 0-1-15,11 7 0 16,0-1 0-16,-3 20 1 16,-8 5 0-16,-14 16 0 15,-10 16-1-15,-18 16 1 0,-18 12 1 16,-6 4 0 0,-8 5 2-16,-3-2 0 15,3 5 0-15,4-12 0 0,6-6 0 16,5-9 1-16,6-10-2 15,1-3 1-15,3-6-2 16,3-10 0-16,4-3-1 16,0-12 1-16,4-4-1 15,-4-3 1-15,3-6-3 16,1-9 1-16,-4-3-5 16,3-20 0-16,4-9-3 15,4-15 0-15,3 6-2 16,0 0 1-16,4 3 0 0,-1 12 1 15,-3 14 4 1,-3 8 0-16,-4 13 5 0,0 10 0 16,-3 15 2-1,-4 9 1-15,-4 20 1 0,-3 21 1 16,-4 19-1-16,-6 13 1 16,-4 6-2-16,-1 18 0 15,-2 17-1-15,3-16 0 16,3-1-1-16,4-8 0 15,3-10-4-15,4-7 1 16,4-12-2-16,-1-12 0 16,-3-26-2-16,-3-5 1 0,-8-17-1 15,-3-18 0-15,0-19 2 16,-1-10 1-16,5-5 1 16,13-1 0-1,8-3 1-15,10-6 1 0,4 6 0 16,-1 3 0-16,8 3 0 15,10-9 1-15,7 4-5 16,15-5 1-16,13 1-8 16,12-3 1-16</inkml:trace>
  <inkml:trace contextRef="#ctx0" brushRef="#br0" timeOffset="18433.5192">21883 4051 39 0,'-60'28'19'0,"-42"32"-18"0,77-35 30 16,-7 6-30-16,0 7 1 15,1 0 2 1,2-7 0-16,8-6-5 0,7-9 1 16,3-1 2-16,4-2 0 15,7-4-1-15,11-2 0 16,7-11-1-16,6-5 1 15,8-7-1-15,14 1 0 16,3-1 0-16,4-3 0 16,-7 4-2-16,-7 2 1 15,-11 7-1-15,-10 6 1 16,-15 6-1-16,-10 7 0 16,-17 5 1-16,-8 4 0 0,-3 0 1 15,-1 0 0-15,-3 3 0 16,8-3 0-16,3-3 0 15,10-6 1-15,4-1-1 16,7-6 0-16,3-6 0 16,11-3 1-16,7-3-4 15,4-3 1-15,0 2-4 16,3 1 1-16,-7 3-6 16,-4 0 0-16,-6 6-1 15,-8 6 1-15</inkml:trace>
  <inkml:trace contextRef="#ctx0" brushRef="#br0" timeOffset="18975.7818">21530 4628 24 0,'-35'41'12'0,"3"22"-11"0,25-48 23 16,-4 10-21-16,-3-3 1 15,4 3 2 1,-1 0 0-16,1 1-7 0,2-5 0 16,1-2 5-16,4-3 1 15,-1-7-2-15,8-6 1 16,6-9-1-16,5-9 0 15,2-4-1-15,8-9 0 16,-4-4-1-16,7 1 0 16,4-4-1-16,3 1 0 15,4 6 0-15,11 2 0 16,2 8 0-16,1 2 0 16,-3 0 0-16,-8 7 0 15,-10 3 0-15,-4 3 1 0,-7-1 0 16,-3 8 0-16,-18 8-1 15,-11 7 1-15,1 0-1 16,-8 3 0-16,-3-7-2 16,-4 4 1-16,0-9-1 15,1-4 0-15,3-6-1 16,6-3 0-16,5-7 1 16,3-2 0-16,3 2 0 15,4-2 0-15,4 5 1 16,-1-2 0-16,4 3 0 15,-7 9 1-15,0 3 0 16,-3 4 1-16,-4 8 0 16,-4 8 1-16,-3 5 0 15,0 3 1-15,0-2-1 16,0 2 1-16,3-6-1 0,4-9 0 16,4-3 0-1,3-4 0-15,3-2-4 0,8-4 0 16,3-12-6-16,18-7 0 15,13-12-6-15,12-15 1 16</inkml:trace>
  <inkml:trace contextRef="#ctx0" brushRef="#br0" timeOffset="19487.6268">22454 4117 31 0,'4'-6'15'0,"17"-13"-10"15,-10 13 21-15,3-4-25 16,0 13 0-16,-4 4 1 15,1-1 1-15,-4 10-3 0,0 5 0 16,-7 5 1 0,-3 5 1-16,-8 3-1 15,-10 4 1-15,-4-3-1 0,-3-4 0 16,-7-3 0-16,6-3 0 16,8-3-1-16,7-6 1 15,4-1-1-15,2-2 1 16,12 0-1-16,3 2 0 15,4-2-1-15,3-1 1 16,0 4 0-16,-4 0 0 16,1 6 0-16,-4 0 0 15,-7 9 0-15,-3 3 0 16,-4 7 0-16,-1-3 1 16,-2-1-1-16,3-2 1 15,3-10-1-15,4-3 0 16,0-6-3-16,7-7 0 0,4-9-5 15,7-9 1-15,6-16-6 16,8-10 1-16</inkml:trace>
  <inkml:trace contextRef="#ctx0" brushRef="#br0" timeOffset="19952.1478">22691 4299 40 0,'0'3'20'0,"17"-16"-25"15,-6 13 36-15,-1-6-31 16,5-3 1-16,2-4-1 16,4-6 1-16,8 4-3 15,6-7 1-15,-3 3-4 16,3 0 0-16,-7 0-4 16,-3 7 1-16,-11 9-3 0,-11 6 1 15,-10 9 1 1,50-71 9-1,-142 181 2-15,50-72 1 16,3-3 5-16,3 0 1 16,5-6 2-16,6-3 1 15,7-4-5-15,4-9 1 16,10-3-4-16,4-9 0 16,11-7-2-16,6-6 1 15,12-9-2-15,6-4 0 0,0-3-1 16,11 1 1-16,3-1-1 15,1 3 0-15,-8 1-1 16,0 6 1-16,0 6-1 16,-13 0 0-16,-5 0 1 15,-6 6 0-15,-4 3 0 16,-7 4 1-16,-4-1-4 16,-3 4 1-16,-3 0-5 15,-4-1 0-15,-4 1-6 16,-3 9 0-16</inkml:trace>
  <inkml:trace contextRef="#ctx0" brushRef="#br0" timeOffset="20164.5501">22638 4691 35 0,'-11'28'17'0,"1"19"-19"0,6-34 28 16,1 5-25-16,-1 7 0 15,0 4 0-15,1-1 0 16,-1-6-2-16,1-3 1 16,3-4-3-16,0-2 1 15,7-4-5-15,4-6 0 16,6-9-3-16,8-10 0 16</inkml:trace>
  <inkml:trace contextRef="#ctx0" brushRef="#br0" timeOffset="20328.8839">22828 4716 28 0,'-14'31'14'0,"-11"-3"-17"0,18-24 25 0,0 5-22 15,0-3 1-15,4 1-1 16,-1-1 0-16,8-3-3 16,3-9 1-16,3-1-5 15,1-2 1-15,3-7-2 16,7-6 0-16</inkml:trace>
  <inkml:trace contextRef="#ctx0" brushRef="#br0" timeOffset="20447.8651">22973 4675 32 0,'-7'16'16'0,"7"6"-19"15,-4-13 35-15,4 7-31 16,-3-4 1-16,6 4-1 0,4 0 1 31,25 3-13-15,7-10 0-16</inkml:trace>
  <inkml:trace contextRef="#ctx0" brushRef="#br0" timeOffset="21363.587">23326 4220 27 0,'-14'-6'13'0,"28"0"-13"0,-11 3 14 16,25-13-15-16,-6 3 1 0,27-12 1 15,-7 10 1 1,8-10-2-16,-12 6 1 15,5 6 0-15,-11 4 1 0,-4 15 1 16,-7-3 0-16,-10 22-1 16,-1-6 1-16,-10 25-1 15,0-13 1-15,-7 10-2 16,0-6 1-16,-4-4-1 16,4-6 1-16,-3-3-2 15,-1-6 1-15,1-4 0 16,3-2 0-16,0-1-1 15,-1-3 0-15,-2-2-2 16,3-1 0-16,0-13-2 16,0 4 1-16,3-7-1 15,1 1 0-15,-1 3 0 16,1-1 0-16,-1-2 1 0,1 2 1 16,-1 1 2-16,0 2 1 15,1 1 0 1,-1 0 0-16,-3 3 1 0,4 0 0 15,-1 6 1-15,1 0 0 16,-1 6-1-16,1-2 1 16,-1 5-1-16,1 1 1 15,-1 2-2-15,1-2 0 16,3-1 0-16,0-2 0 16,0-4-1-16,0 0 1 15,3 1-1-15,-3-4 0 16,0 0-3-16,0 0 0 15,4-9-3-15,-1 3 1 0,1-13-5 16,-1 3 0-16</inkml:trace>
  <inkml:trace contextRef="#ctx0" brushRef="#br0" timeOffset="21573.7914">23548 4101 23 0,'-4'-6'11'15,"1"25"-7"-15,3-16 17 0,-4 22-18 16,1-3 0-16,-11 25 2 15,3-9 0-15,-14 15-7 16,8-12 1-16,-11 21 4 16,10-15 0-16,-7 35-2 15,4-22 0-15,0 18 0 16,3-18 0-16,1-1-4 16,2-15 1-16,8-3-8 15,0-10 0-15,14-12 0 0,0-3 0 16</inkml:trace>
  <inkml:trace contextRef="#ctx0" brushRef="#br0" timeOffset="22007.1422">23943 4042 31 0,'-18'9'15'0,"-3"35"-16"0,18-35 32 16,-18 29-29-16,6-7 1 15,-13 20 2-15,7-11 0 0,-4-2-7 16,4-7 1-16,7-6 4 16,3-3 0-16,8-9-2 15,-1-4 1-15,15-6-2 16,0-3 1-16,17-28 0 16,-7 6 0-16,21-25 0 15,-10 10 0-15,25-17-1 16,-12 13 1-16,5 4-2 15,-11 12 1-15,-1 6-1 16,-2 6 1-16,-8 7-1 16,-3 16 0-16,-8 15 0 15,-3 12 0-15,-7 13 1 16,-7 4 1-16,-3 5-1 16,-11 4 1-16,-11 19 0 15,-7 9 0-15,-10 3 0 16,0-7 0-16,-4 1-2 15,0-9 0-15,0 2-3 0,11-9 1 16,3 0-5 0,7-18 0-16,4-20-5 0,11-9 0 15</inkml:trace>
  <inkml:trace contextRef="#ctx0" brushRef="#br0" timeOffset="22370.9077">23865 4437 31 0,'0'-10'15'0,"15"4"-19"0,-8 3 25 0,3-3-21 15,1 3 1-15,3 3-1 16,4 0 0-16,3 0 0 16,-7 0 0-16,0 3 1 15,-4 0 0-15,-6 0-1 16,-15 3 0-16,1 4 0 15,-4-1 1-15,-4 4-1 16,-7-1 0-16,1-2 0 16,-1-4 0-16,4 0 1 15,3-3 1-15,4-3 0 16,3 0 0-16,8 0 0 16,3 0 0-16,7-6 0 15,7 0 0-15,4-1-1 16,3 1 0-16,7-6-4 0,0 8 1 15,4-2-6 1,-4 0 1-16,-3 6-4 0,-4 0 1 16</inkml:trace>
  <inkml:trace contextRef="#ctx0" brushRef="#br0" timeOffset="22668.7712">23675 4760 35 0,'-39'69'17'0,"-7"0"-18"0,39-60 34 16,4 7-32-16,3-4 0 16,7-2 2-16,7-1 0 0,3-6-4 15,5-9 1 1,2-10 1-16,8-6 1 0,-4-6 0 16,-3 3 1-16,-4-3 0 15,-7 3 0-15,-7 3 0 16,-7 6 0-16,-7-3 0 15,-7 4 0-15,-3 5-2 16,-1-2 1-16,-3 2-2 16,0-5 1-16,-1 2-5 15,5-3 0-15,6 4-8 16,4 2 1-16,14 4-4 16,-10 3 0-16</inkml:trace>
  <inkml:trace contextRef="#ctx0" brushRef="#br0" timeOffset="26049.2276">23689 8523 29 0,'-14'-13'14'0,"25"1"-9"16,-4 12 15-16,3-4-18 16,8 4 0-16,3 0 2 15,7 0 0-15,4-3-5 16,3-3 0-16,8-3 4 0,2-4 0 16,8-3-2-16,-10 1 0 15,-5-1-3-15,-6 0 0 16,-7 4-2-16,-7-1 1 15,-11 4-2-15,-11 0 1 16,-7-4 0-16,-3 0 0 16,-7 1 2-16,-4 9 0 15,1 0 2-15,3 6 1 16,-1 6 0-16,1 13 1 0,0 6 1 16,-4 7 0-16,8 15 0 15,-4 6 0-15,-1 10 1 16,1 0 0-16,-3-3-1 15,-1 0 0-15,4-7 0 16,0 0 0-16,3 4 0 16,0-13 1-16,4-9-1 15,-3-10 1-15,-1-6-1 16,0-10 1-16,1-8-2 16,3-14 1-16,-1-2-2 15,5 2 1-15,10-18-3 16,10-3 1-16,8-4-4 15,10-9 0-15,15-6-3 16,10-6 0-16,21-4-3 0,10 4 0 16,-3 5 0-16,-7 1 1 15,-3 9 1 1,-7 7 1-16,-8 6 4 16,-7 6 1-16,-3 3 3 0,-10 6 0 15,-1 4 3-15,0 3 0 16,-10 0 1-16,-1-1 0 15,1 1-1-15,0 0 1 16,-4 3-3-16,0-1 1 16,-3 1-4-16,-4 3 0 15,-7 3-3-15,-11 4 1 0,-10-1-2 16,-14 7 0-16,-4 2-1 16,-3-2 1-16,-4 9 3 15,-3 0 1 1,3 3 3-16,4 0 0 0,0 3 3 15,-1-3 0-15,5-3 0 16,-1 3 1-16,7-3-2 16,8-6 0-16,-1-1-2 15,7-5 1-15,18-7-2 16,4 0 1-16,7-12-1 16,6-13 1-16,12-3-2 15,6-13 1-15,18 7-1 16,7 2 1-16,7 1-1 15,-14 6 1-15,-7 3-2 16,-4 7 1-16,-6 3 0 16,-8 2 0-16,-7 4 0 15,-7 3 0-15,-7 3-1 16,-7 4 1-16,-10 2-2 16,-8 13 1-16,-10 6-2 0,-11 3 0 15,-10-2 0 1,-4 2 0-16,4-6 0 15,3-3 0-15,7-6 0 0,4-7 1 16,7-3 0-16,7-2 1 16,7-11-1-16,3-2 0 15,8 0 0-15,3-4 1 16,10 0 0-16,1 4 1 16,0 0 0-16,-1-1 1 15,-6 10 1-15,-8 10 1 16,-6-1 0-16,-11 7 0 0,-4-1 1 15,-3 4 1-15,0 3-1 16,0-3 0 0,-4 0-1-16,4 0 1 0,3-4-2 15,4-2 1-15,7-4-2 16,3 1 0-16,8-7-1 16,7 0 1-16,3-9-1 15,3-4 1-15,19-2-1 16,-5-1 0-16,1-3-1 15,0 1 1-15,-7 5-2 16,-8 4 1-16,-6 6-1 16,-11 3 1-16,-4 7 0 15,-13 5 0-15,-5 1 0 16,1 0 0-16,-3-1 1 16,2 1 0-16,1 0 0 0,4-4 1 15,-5 4-1 1,8 0 1-16,4-4-1 0,3 1 1 15,3-4-1-15,1 1 0 16,6-4 0-16,1-3 1 16,3-3-1-16,0 0 0 15,0 3 0-15,0-3 1 16,-4 3-1-16,-3 0 0 16,-3 4 0-16,-8 2 1 15,-3 4-1-15,-3-1 0 0,-1-3 1 16,0 4 0-1,4-4-1-15,4 1 1 0,6 2 0 16,8-8 0-16,3-4 0 16,10 0 1-16,8-7-3 15,10-5 0-15,22-7-6 16,6-6 0-16,8-7-5 16,3-8 1-16</inkml:trace>
  <inkml:trace contextRef="#ctx0" brushRef="#br0" timeOffset="26675.314">25336 8328 35 0,'-17'-3'17'0,"-15"3"-17"0,22-3 29 16,-1 3-29-16,-7 6 1 16,1 4 1-16,-1-4 0 15,4 3-3-15,3 1 1 16,4-4 1-16,7 0 1 16,4-3-1-16,10 1 0 0,11-4 0 15,-1-4 0-15,5-2-1 16,6-3 0-1,4 3 0-15,-1-1 1 16,-2 1-2-16,-1 3 1 0,-10-7-3 16,-8 7 1-16,-10 3 0 15,-7 0 0-15,-7 10-1 16,-10-1 0-16,-8 7 1 16,-3 3 1-16,3-4 0 15,-3 1 1-15,0 0 0 16,-1-4 1-16,5-2-1 15,6-4 0-15,7-3 0 16,8 0 1-16,3 0-1 16,11 0 1-16,3-3-1 15,0 0 0-15,3 0 0 16,5 0 0-16,-1 4 0 16,0 2 0-16,-3-3 0 15,-8 6 1-15,-3 7 0 16,-3 6 0-16,-4 3 0 0,-4 0 1 15,-3 0 0-15,0 0 0 16,-4 0-1-16,4-3 0 16,0-9-2-16,0-1 0 15,0-5-4-15,4-4 1 16,-4-6-7-16,3-10 1 31</inkml:trace>
  <inkml:trace contextRef="#ctx0" brushRef="#br0" timeOffset="26873.6406">25428 8300 37 0,'-3'-16'18'0,"-4"41"-20"0,0-18 29 0,-4 8-26 16,-3 14 1-16,-4-1 0 16,-6 16 0-16,-1 9-3 15,0 0 1-15,0 1 1 16,4-4 1-16,4-9-3 15,6-4 1-15,4-9-5 16,7 1 0-16,7-14-6 16,18-11 0-16</inkml:trace>
  <inkml:trace contextRef="#ctx0" brushRef="#br0" timeOffset="27066.691">25714 8338 30 0,'-18'12'15'0,"-28"13"-17"0,36-15 21 16,-4 2-20-16,0 4 1 15,0-3-1-15,3-1 1 16,4-3-2-16,3 1 0 16,4-7-5-16,0-3 0 15,4-9 0-15,10-7 0 16</inkml:trace>
  <inkml:trace contextRef="#ctx0" brushRef="#br0" timeOffset="27320.9097">25841 8093 29 0,'21'-16'14'0,"-17"35"-11"0,-4-6 29 0,0 9-31 16,-4 9 0-16,-6 7 1 16,-5 2 0-16,1 4-2 15,-3 3 1-15,-4 13 2 16,-4 3 1-16,0-1-1 15,-7-2 1-15,4 0 0 16,3-7 1-16,1-12-1 16,3-13 0-16,6-3-1 15,1-6 0-15,4-7-2 16,3-9 1-16,3-6-6 16,4-9 1-16,7-4-11 15,11-3 0-15,7-6-2 16,-1-3 1-16</inkml:trace>
  <inkml:trace contextRef="#ctx0" brushRef="#br0" timeOffset="28494.8312">26568 8172 18 0,'3'-16'9'0,"11"6"-2"0,-14 10 9 0,0 4-12 16,0 2 1-16,-7 6 2 16,-7 10 0-16,-7 7-9 15,-4-4 0-15,-6 6 6 16,-12 0 1-16,-3 7-3 15,-3-7 0-15,3 1-1 16,7-7 0-16,8-3-2 16,6-7 1-16,7-5-4 15,8-7 1-15,17-6-3 16,7-7 1-16,11-5-2 16,10-4 1-16,0 0 0 15,0 0 1-15,1 7 3 16,2-4 0-16,1 4 3 0,4 5 0 15,-5 1 1-15,1-7 0 16,11 4 0-16,-5-4 0 16,1 4 0-16,-7 0 0 15,-4 2-2-15,-13 4 1 16,-12 6-3 0,-13 4 0-16,-15 5-2 0,-7 7 0 15,-6 6-2-15,-5 0 1 16,1 0-1-16,-4 7 1 0,4 5 3 15,3-2 1 1,0-1 3-16,1-2 1 16,13-4 0-16,4-9 0 0,3-4 0 15,11-2 0-15,11-13-1 16,-1-6 1-16,8-10-4 16,0 7 1-16,-1-1-2 15,-3 1 1-15,-3 12 0 16,-4 3 0-16,-7 7 2 15,-7 2 1-15,-4 10 2 16,-6 1 0-16,-4-1 2 16,-4 6 0-16,-7-9 2 15,8-3 0-15,-1-4-3 16,0-5 0-16,8-4-1 16,6-6 0-16,7-6-3 15,11-7 1-15,8-2-2 16,2-1 0-16,4-3-4 15,8 0 0-15,6 0-4 16,-3 4 1-16,-1-1-4 0,1 4 0 16</inkml:trace>
  <inkml:trace contextRef="#ctx0" brushRef="#br0" timeOffset="28885.3214">26758 8592 25 0,'4'0'12'0,"-1"6"-11"0,1-3 19 16,6 0-20-16,1 4 1 15,3-1 2-15,4 3 0 16,-4 7-3-16,0-7 0 16,-3 4 3-16,-8 3 0 0,-6 2 0 15,-5 4 0-15,-2-3-1 16,-8 0 1-16,4 0-2 16,-7-7 1-16,0-2-2 15,7-7 0-15,0-3-3 16,3-10 1-16,4-5-2 15,3-10 0-15,11-4-1 16,1-2 1-16,6 6 1 16,0 3 0-16,0 3 3 15,-7 10 1-15,0 12 2 16,-4 6 0-16,-3 13 0 16,-7 0 1-16,-7 10 0 15,-3 5 0-15,-4 1-1 16,-1 3 0-16,1-1-2 15,0 1 1-15,7 3-3 0,3-6 0 16,11-4-6 0,7-12 1-16,22-9-5 0,13-13 1 15</inkml:trace>
  <inkml:trace contextRef="#ctx0" brushRef="#br0" timeOffset="32233.4416">27781 8121 26 0,'-7'-22'13'0,"4"29"-7"0,3-7 21 0,-7 3-25 16,-4 9 0-16,-7 1 1 15,-6 12 0-15,-8 6-4 16,-3-2 0-16,-4-1 2 16,0 0 0-16,7-3-3 15,4-6 1-15,7 0-3 16,7-7 0-16,10-2-1 16,11-4 1-16,4-3 0 15,0 0 0-15,3-3 2 16,3-3 0-16,4 0 2 0,4-3 1 15,3 3 0-15,4-7 1 16,0 7 0-16,7 0 0 16,3-7-1-16,-3 7 0 15,-4-3-2-15,-7 6 1 16,-7 0-2-16,-13 0 0 16,-12 6-1-16,-14 4 0 15,-6-1 0-15,-5 1 0 16,-6 2 1-16,0 1 1 0,0-1 2 15,3-2 0-15,4-1 2 16,6-3 0-16,5 1-1 16,6-1 1-16,4 0-1 15,4 0 1-15,3-3-2 16,7 1 0-16,0-1-1 16,0 3 0-16,0-3 0 15,0 3 1-15,-7 1-1 16,0-1 1-16,-4 3-1 15,1-2 0-15,-4 2 0 16,0 0 1-16,0 1 0 16,0-7 1-16,0 6-1 15,3-2 1-15,4-1 0 0,0 0 0 16,7 0-1 0,0-2 1-16,4 2-2 15,3-3 1-15,4 0 0 0,-1 3 0 16,1 1 0-16,-4-1 1 15,0 3 0-15,-3 4 0 16,-4-4 0-16,-4 7 0 16,-6 0 0-16,-4-1 0 15,-8 1-2-15,-2 3 0 16,-4-3-3-16,-4 2 0 16,-7-2-2-16,-3 3 0 15,0-7-3-15,3 1 1 16,0-10-3-16,11-3 1 0,3-3 1 15,8 3 1-15,6 0 5 16,4 3 0 0,7 3 4-16,0-6 0 0,4 7 5 15,3 2 0-15,7-6 2 16,-7 7 0-16,0-1-4 16,4-3 1-16,0 1-3 15,3-1 1-15,0 0-4 16,4-3 1-16,-1 0-8 15,1-3 0-15,0 7-3 16,-4-4 0-16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22T01:15:49.211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19696 4616 28 0,'-7'-10'14'0,"24"4"-3"16,-6 0 15-16,10-4-25 15,0 1 1-15,0-7 1 0,7-3 0 16,4-3-4 0,4 3 0-16,2-2 3 15,1-11 0-15,3 4-4 0,-6 3 0 16,-5 9-3-16,-20 4 1 16,-11 18-2-16,-14 3 0 15,-7 10 0-15,-11 12 0 16,0 7 4-16,1 6 0 15,-12 6 4-15,4 0 1 16,4-3 1-16,3-6 0 16,8 0 0-16,6 0 1 15,4-7-2-15,3-2 0 16,4-7-2-16,4-3 1 16,3-10-1-16,0 4 0 0,3-7-1 15,4-3 1 1,0 1-1-16,4-4 0 0,-4-6-1 15,4-4 0-15,3-5-2 16,0-4 1-16,0-9-2 16,0 0 1-16,0-9 0 15,0-4 0-15,4 0 0 16,0 7 1-16,3 0 1 16,-4 2 1-16,8 4 0 15,-7 7 0-15,-4 5 1 16,-4 7 1-16,-3 6 0 15,-7 0 1-15,-3 12-1 16,-4 7 1-16,-4 3 0 0,1 6 0 16,-1-3-1-1,1-3 0-15,-5-3-1 16,8 3 0-16,0-9-1 0,4-1 1 16,3-6-1-16,0-2 1 15,3-8-1-15,4-2 0 16,0 0 0-16,4 0 0 15,-4-1 0-15,0 4 0 16,-3 6 0-16,-4 4 0 16,-4 5 1-16,-3 1 1 0,0 2 1 15,-4 4 0 1,4 0 0-16,4-3 0 0,-1-1 0 16,4-2 0-1,4-1-5-15,3-5 1 0,7-7-5 16,-3-10 0-16,6-5-6 15,1-7 1-15,17-7-3 16,4-8 1-16</inkml:trace>
  <inkml:trace contextRef="#ctx0" brushRef="#br0" timeOffset="363.5342">20387 4462 33 0,'-18'22'16'0,"-24"12"-12"16,31-27 32-16,-3 2-32 15,0 0 1-15,7-2 0 16,4-1 1-16,6-3-8 16,4-3 0-16,7-3 5 15,0-3 0-15,4-4-3 16,0-2 1-16,3-1-3 0,4 1 0 16,-4 2-2-16,0 4 0 15,-10 3-1-15,-4 6 0 16,-7 6 0-16,-7 4 0 15,-4 3 2-15,-7-4 1 16,8 1 3-16,-1-4 0 16,1 0 1-16,3-2 1 15,3-1 0-15,0-3 0 16,4 0 1-16,4-3 0 16,7 0-3-16,-1-3 1 0,8-6-6 15,3-1 1-15,0 1-7 16,0 0 0-16,-3 2-3 15,-8 7 1-15</inkml:trace>
  <inkml:trace contextRef="#ctx0" brushRef="#br0" timeOffset="979.2953">20017 5007 31 0,'-22'7'15'0,"19"-4"-12"15,3-3 27-15,0 0-29 16,3-6 0-16,8-1 1 16,3 1 0-16,4-6-2 0,17-7 0 15,4-3 2 1,3-3 0-16,4 3 0 0,-7 0 0 16,-4 3-1-16,-3 3 0 15,-7 7 0-15,-8 6 1 16,-3 6-1-16,-7 13 1 15,-7 2-1-15,-3 7 1 16,-11-6-1-16,0-3 0 16,-4 0-3-16,0-4 1 15,1-2-2-15,-1-4 0 16,4-3-1-16,3 0 0 0,4 0-1 16,7-6 1-16,7-3 1 15,0-4 0-15,8 1 1 16,6-4 0-16,-4-2 0 15,1-1 1 1,0 4 0-16,-4 2 1 0,0 1 1 16,-4 9 0-16,-6 3 0 15,-4 6 1-15,-7 7 0 16,-7 0 0-16,-4 2-1 16,-7 4 1-16,1 0-2 15,-4 0 0-15,-8 3-1 16,1-3 0-16,0 3 0 15,-1-9 0-15,5-3 2 16,2-1 1-16,5 1 2 16,6-1 0-16,4-2 1 15,7-4 1-15,3-6-1 16,8 3 1-16,7-6-2 16,6 0 1-16,15 0-5 15,7-4 1-15,10-8-9 16,4-7 1-16,7-3-8 0,0-7 1 15</inkml:trace>
  <inkml:trace contextRef="#ctx0" brushRef="#br0" timeOffset="1204.3213">20662 4578 52 0,'-46'6'26'0,"46"-9"-33"0,4-3 45 0,6-4-38 16,12 1 0-16,6-4 0 15,4-2 1-15,6-4-5 16,1 0 1-16,0 0-5 16,-4-6 0-16,-6 0-6 15,-5 0 1-15</inkml:trace>
  <inkml:trace contextRef="#ctx0" brushRef="#br0" timeOffset="1502.1369">20930 4239 29 0,'-14'44'14'0,"-14"38"-8"15,21-67 21-15,-4 17-25 16,1 8 1-16,-4 14 2 0,-8 8 1 16,1 14-6-16,-7-1 0 15,-4-3 4-15,4-3 1 16,3-9-2-1,4-4 1-15,4-3-2 0,-1-9 0 16,0-6-1-16,1-13 0 16,-1-9 0-16,0-13 0 15,1-6-1-15,-1-7 1 16,4-8-1-16,7-8 1 16,7 1-2-16,7-6 1 15,7 0-1-15,7-4 1 16,15-3-5-16,6 1 0 0,11-10-6 15,7 0 1-15,0 0-4 16,0-3 0-16</inkml:trace>
  <inkml:trace contextRef="#ctx0" brushRef="#br0" timeOffset="1717.4212">21149 4365 53 0,'-14'-10'26'0,"14"10"-39"16,0 0 53-16,7 0-40 16,4 0 1-16,6 3 0 15,8-3 1-15,3 0-3 16,4 0 1-16,-4 4-2 16,0 5 0-16,-3-3-5 15,0 0 1-15,-4 1-8 16,0 2 1-16</inkml:trace>
  <inkml:trace contextRef="#ctx0" brushRef="#br0" timeOffset="2117.3951">20983 4616 40 0,'-17'18'20'0,"10"-11"-22"0,7-4 33 0,0 3-31 16,0-3 1-16,3 0 1 15,4-3 0-15,4-3-3 16,3-6 1-16,7-1 1 16,0-5 0-16,7-4 0 15,1-3 0-15,9-3-1 16,5 0 0-16,3 3 0 15,-4 3 0-15,4 0 0 16,-7 0 0-16,-8 4 0 16,-2 2 0-16,-5 7 0 15,-3 3 1-15,-10 6 0 16,-4 0 0-16,-7 6-1 16,-3 7 1-16,-15 9-4 15,-10 0 1-15,-1 0-5 16,-9 7 0-16,-1-1-6 15,4 7 1-15</inkml:trace>
  <inkml:trace contextRef="#ctx0" brushRef="#br0" timeOffset="2673.6108">21227 4587 24 0,'-14'7'12'0,"-15"5"-3"0,22-2 15 0,-3 2-22 15,-4 10 1 1,-1 0 2-16,5 0 1 0,-1-6-8 16,4-4 1-1,4 1 4-15,-1-7 0 0,4-3-2 16,7-9 1-16,4-4-2 16,3-2 1-16,14-4-2 15,4-6 0-15,3 3-1 16,-3 7 1-16,-4 2-1 15,-7 4 0-15,-7 3 0 16,-3 9 1-16,-11 7 0 16,-11 3 1-16,-3 5 0 15,-7 5 1-15,-4-4 0 16,4-1 0-16,4 1-1 16,3-6 1-16,3-3 0 15,0-4 0-15,4-3-1 16,4-6 0-16,10-3 0 0,7-6 0 15,4-1-1 1,-1 1 1-16,-3-4-1 0,-3 4 0 16,-4-4 0-16,-4 20 0 15,-6-1 0-15,-11 10 0 16,-7 6 1-16,0 15 1 16,-1-8 3-16,-2 2 0 15,-1 3 1-15,7 1 1 16,1-4-1-16,6-6 1 15,8-3-2-15,3-3 0 16,7-10-3-16,7-9 1 0,14-9-8 16,11-10 1-16,10-6-10 15,8-3 1-15,3-16-1 16,-7-9 0-16</inkml:trace>
  <inkml:trace contextRef="#ctx0" brushRef="#br0" timeOffset="3049.3028">21668 4452 39 0,'-43'35'19'0,"15"-4"-20"16,25-24 39-16,-1-1-39 0,4 0 1 15,4 0-1-15,3-2 1 16,7-8 0-16,7-5 1 15,4-10-2 1,17 0 1-16,4-3-1 0,0-6 0 16,-4 6-1-1,-3 0 1-15,-11 10-1 0,-7 5 1 16,-7 7 0-16,-3 10 1 16,-11-1 0-16,-11 7 1 15,1 6 0-15,-8 9 0 0,0-6 0 16,-3 10 0-1,-7 9-2-15,7-3 1 16,-4 6-4-16,4-7 0 16,0 4-3-16,0-3 1 0,3-13-5 15,0-6 0-15,4 0 1 16,4-9 0-16</inkml:trace>
  <inkml:trace contextRef="#ctx0" brushRef="#br0" timeOffset="3276.9378">21650 4710 24 0,'7'-16'12'0,"0"10"-8"16,-7 6 25-16,0 3-27 16,0 0 1-16,-3 6 2 15,-4 1 0-15,-4 5-6 16,0 7 1-16,-3 3 5 16,0 1 0-16,0-1-1 15,0 0 1-15,3-3-2 16,1-7 0-16,3 1-2 15,3-13 1-15,4-3-6 0,14-12 0 16,7-7-5 0,4-9 0-16,3-4-5 0,22-9 1 15</inkml:trace>
  <inkml:trace contextRef="#ctx0" brushRef="#br0" timeOffset="3489.362">22094 4412 29 0,'8'-16'14'0,"2"-9"-10"0,-6 22 21 0,3 3-24 16,0 0 0-16,0 3 1 16,3-3 1-1,1 3-3-15,0-3 0 0,3 3 1 16,-4 0 1 0,1-6-3-16,-1 6 1 0,1-6-3 15,-4 3 0-15,0 0-5 16,-3-6 1-16,-4 0-4 15,0-1 1-15</inkml:trace>
  <inkml:trace contextRef="#ctx0" brushRef="#br0" timeOffset="4204.1755">22154 4333 29 0,'-21'22'14'0,"4"0"-14"16,17-19 27-16,-4 7-26 15,4-1 0-15,-3-6 0 0,-1 4 0 16,1 2-2-1,-1 3 1-15,0 4 0 16,1 6 1-16,-1-3-3 16,-3 0 0-16,0-4-1 0,4-2 1 15,-4 3 0-15,3-1 0 16,-3 4 0-16,-3 3 0 16,-8 0 3-16,-3 6 0 15,0-3 1-15,-4 4 1 16,0-7 0-16,8-7 0 15,2 1-1-15,5-4 1 16,3-5-2-16,10-4 1 0,4-9-2 16,8-4 1-16,2-9-1 15,4 1 0-15,-3-1 0 16,0 0 0-16,-4 3-1 16,0 4 0-16,-4 2 0 15,-3 10 0-15,-7 7 0 16,-3 2 0-16,-4 10 0 15,-7 0 0-15,-4 3 1 16,-3-1 1-16,-4 8 0 16,8-7 0-16,-1-7 0 15,4 1 1-15,3-3-1 16,4-4 1-16,7-3-1 16,7-6 0-16,7-6-2 15,8-3 1-15,-1-7-2 16,3-3 0-16,1 0 0 15,0-3 0-15,-4 0 0 0,-3 7 1 16,-4 8 0 0,-7 1 1-16,-4 9 1 0,-6 7 1 15,-4 15 2 1,-4-3 0-16,-3 3 2 16,-4 6 0-16,1 1 1 0,3-7 0 15,3 0-1-15,4-3 1 16,3-4-3-16,4-2 0 15,4-6-2-15,3-4 0 16,4-3-2-16,-1-6 1 16,4 0-3-16,4-7 1 15,3-2-2-15,-3-1 0 0,-1 7-3 16,-2 0 1 0,-5-4-5-16,1 4 0 0,3 3-5 15,-4 0 0-15</inkml:trace>
  <inkml:trace contextRef="#ctx0" brushRef="#br0" timeOffset="5391.0314">22634 4280 26 0,'4'-22'13'0,"-4"38"-4"16,-4-7 13-16,1 7-20 16,-4 9 1-16,-4-3 1 15,0 0 0-15,4 3-5 0,-3-3 0 16,3-3 4-16,0-7 0 31,0-6-1-31,3-6 0 16,8-6-1-16,3 0 0 15,3-10 0-15,8-12 0 16,10-6 0-16,7-4 1 16,4-3-1-16,14 3 1 0,0 10-1 15,0 6 1-15,-4 7 0 16,-3 5 0 0,-14 10-1-16,-7 3 1 15,-11 10-1-15,-4 9 1 0,-13 0-3 16,-8 3 1-16,-6 3-5 15,-15 3 0-15,-3-9-7 16,3 0 1-16,-3 0-4 16,6-6 1-16</inkml:trace>
  <inkml:trace contextRef="#ctx0" brushRef="#br0" timeOffset="5783.0344">22726 4318 27 0,'7'0'13'0,"0"6"-8"15,-3-3 21-15,-4 3-24 16,0 4 0-16,0 2 1 16,0 1 1-16,0-1-5 15,0-2 0-15,3-4 3 0,4-6 0 16,0-6-1-16,4-4 0 16,3-5-1-16,4 8 1 15,-4-5-1-15,-4 2 0 16,1 4-2-16,-4 6 1 15,0 0 0-15,-4 3 0 0,-6 4-1 16,-1-1 1-16,1 0 2 16,-4 0 0-1,0 1 1-15,0 2 0 16,0 0 0-16,0-2 1 16,3-1-1-16,1-3 0 0,6 0-1 15,4-6 1-15,14-3-3 16,8 0 1-16,2-4-3 15,1 1 0 1,3-1-3-16,-6 1 0 0,-5 9-6 16,-10 3 1-16,-7 7-1 15,-10 5 1-15</inkml:trace>
  <inkml:trace contextRef="#ctx0" brushRef="#br0" timeOffset="6712.2551">22786 4525 20 0,'-49'31'10'0,"-4"-6"-5"16,42-22 18-16,0-3-19 15,1 3 0-15,3 0 1 16,3-3 1-16,4 0-8 16,7 4 1-16,4-4 4 15,3-7 0-15,4-2-2 16,3-1 1-16,4-2-3 0,-1-4 1 16,11 4-4-16,1-4 1 15,3 0-2-15,-4 4 0 16,-7 2-1-16,0 1 0 15,-10 0 1-15,-7 2 1 16,-11 7 3-16,-4 3 0 16,-7 7 2-16,-6-4 1 15,-8 4 0-15,4-1 1 0,0 0-1 16,0 4 1 0,3-1-2-16,-3 1 1 0,3 0-2 15,-3-4 1-15,0 0-2 16,0 4 1-1,-1-1-2-15,8-2 1 0,0 9-1 16,0-4 0-16,4 4 0 16,-1 0 0-16,0 3 1 15,4 0 0-15,0 3 2 16,0 6 0-16,0-2 2 16,0 2 0-16,0-3 1 15,0 0 0-15,0-6 1 16,0-3 0-16,3 0-1 15,1-7 0-15,-1-2-1 16,1-1 1-16,3-6-2 16,0-3 0-16,7-6-1 15,3-10 0-15,5-2-1 16,2-11 1-16,8-2-1 16,3-3 0-16,0-1 0 15,1 10 0-15,-1 6-1 0,3 0 1 16,-2 13 0-16,-5 3 0 15,-6 9 0-15,-4 0 0 16,-7 10 0-16,-10-3 1 16,-4 2-1-16,-4 4 0 15,-3 3 0-15,-4 3 1 16,1 0-1-16,-1-6 1 0,0-3-1 16,4-4 1-1,4-9-1-15,6-6 0 0,4-6-1 16,7-4 1-16,4-2 0 15,3-4 0 1,4 0-1-16,3 3 1 0,0 4-1 16,-3-1 0-16,-4 4-1 15,0 3 0-15,-7 6 0 16,-4 6 0-16,-10 0 0 16,-7 10 0-16,-7 3 2 15,0 9 0-15,-7-9 3 16,-1 3 1-16,1 0 2 15,3 0 1-15,4 0 0 16,4-4 1-16,3-2 0 16,7 0 0-16,7-4-3 15,14 1 0-15,14-10-2 16,25-9 1-16,28-13-3 16,21-13 0-16,25-15-11 0,21-9 0 15,18-16-9-15,21 6 0 16</inkml:trace>
  <inkml:trace contextRef="#ctx0" brushRef="#br0" timeOffset="12133.9977">27249 4716 16 0,'-15'12'8'0,"19"29"-5"0,-4-25 9 16,-4 12-11-16,1 10 0 15,-4-7 2-15,-4 0 0 16,1 4-3-16,-4-4 0 16,3-3 2-16,0-6 0 15,4-6-1-15,4 0 1 16,-1-10-1-16,4-6 0 31,14-34-1-31,4-4 1 0,14-6-2 16,3 0 1-1,7 0-1-15,1 0 1 0,-4 7-1 16,-1-4 1-16,-2 16-1 16,6 0 1-16,-7 6 0 15,-3 10 0-15,-4 9 0 16,-3 6 1-16,-7 9-1 16,-8 7 1-16,-6 7 0 15,-8 11 0-15,-6 1 1 16,-5-3 0-16,-2-1-2 15,-1 1 0-15,-7 0-2 16,-3-7 1-16,0-3-3 16,-4-6 1-16,1-3-3 15,6-10 1-15,-3-2 0 16,6-10 0-16,5-4 1 0,3-5 1 16,7-4 1-16,7 4 1 15,7 2 2-15,7 1 1 16,0 2 0-16,4 1 1 15,3 3 0-15,0 0 1 16,0 0-1-16,0 0 0 16,-7 3-1-16,-7 3 0 15,-7 6 0-15,-10 7 0 16,-15 6-1-16,-3 6 1 16,-7-6 1-16,3 6 1 0,4 0-1 15,3 1 1-15,7-4-1 16,1-6 1-16,6-4-1 15,1-5 0-15,6-10-2 16,4-7 1-16,14-5-2 16,7-7 1-16,4-9-4 15,3-4 1-15,7 1-4 16,1-13 1-16,-5-12-3 16,-6-4 1-16,0-6-1 15,-7 0 0-15,-8 16 3 16,-3 10 0-16,-3 11 4 15,-4 14 1-15,-11 27 3 16,-7 20 1-16,-17 24 1 16,-4-3 1-16,1 7 1 15,2 9 0-15,8 6-1 16,3 4 0-16,8-1-1 16,6-9 0-16,4-10-1 15,4-5 0-15,3-10-2 0,14-10 0 16,10-9-2-16,8-12 0 15,7-7-6-15,-7 0 1 16,14-31-7-16,14-19 1 16</inkml:trace>
  <inkml:trace contextRef="#ctx0" brushRef="#br0" timeOffset="12479.2344">27947 4597 28 0,'7'0'14'0,"35"-3"-11"0,-27-1 20 0,2 1-22 16,1 3 0-16,7 0 1 15,-1 0 1-15,4 7-3 16,1 5 0-16,-1 7 2 16,-3 6 1-16,-8 9-1 15,-3 4 1-15,-3 6-1 16,-8 3 0-16,-3-6-1 15,-7 3 1-15,-3 3-1 16,-1-6 0-16,-3 6-1 16,0 9 1-16,0-3-1 0,0-9 1 15,0-6 0 1,0-4 1-16,3-9-3 16,-3-6 0-16,0-3-3 0,0-10 1 15,0-6-5-15,-1-12 0 16,5-10-5-16,6-16 0 15</inkml:trace>
  <inkml:trace contextRef="#ctx0" brushRef="#br0" timeOffset="12733.7173">28282 4311 25 0,'0'-9'12'0,"4"34"-4"0,-4-12 19 0,-4 2-24 15,-13 13 0-15,-1 13 3 16,-14 13 0-16,0 11-7 16,-17 14 1-16,-11 2 4 15,-7 1 1-15,-4-7-2 16,8-6 1-16,7 0-3 16,10-6 1-16,10-13-6 15,8-12 0-15,7-7-5 16,10-9 0-16,11-10-5 15,15-15 1-15</inkml:trace>
  <inkml:trace contextRef="#ctx0" brushRef="#br0" timeOffset="13241.7907">28642 4518 27 0,'-11'-6'13'0,"19"0"-16"0,-1 3 20 0,0 3-16 15,3 0 0-15,1 0 3 16,-1 6 0-16,1 3-5 15,0 4 1 1,-4-1 2-16,-7 10 1 0,0 7-1 16,-11 5 0-16,-3 4-1 15,-11 2 1-15,1-2 0 16,-12 0 0-16,15-10-1 16,0-6 1-16,3 0-1 15,4-10 1-15,7-2-2 16,7 2 1-16,4 1-2 15,3-1 1-15,0 1-1 16,3-1 1-16,1 1 0 16,-8 3 0-16,-3 6 0 15,-3 0 1-15,-4 3 0 16,3 6 0-16,-3-6-1 16,0 0 1-16,0 0 0 0,4-6 0 15,-1 0-2 1,4-7 1-16,4-2-5 15,6-10 0-15,4-3-6 16,4-7 0-16</inkml:trace>
  <inkml:trace contextRef="#ctx0" brushRef="#br0" timeOffset="13784.4529">28998 4540 26 0,'-28'16'13'0,"-14"6"-11"0,38-16 17 0,-3 4-17 16,4 2 1-16,-1 1 0 15,1-4 1-15,-1 0-5 16,11 1 0-16,4-10 3 16,10 0 0-16,7 0-1 15,0-3 1-15,1-7-2 16,-5 1 1-16,-3 3-1 15,-6 3 0-15,-8-1-1 16,-7 4 0-16,-4 7 0 16,-3-4 1-16,-7 9-1 15,-4-2 0-15,1 2 0 16,-5 1 1-16,1-1 0 0,11-2 0 16,-1-4-1-16,8 0 1 15,6 1 0 1,1 2 0-16,3 0-1 0,0 1 1 15,3 2-1-15,1 4 1 16,0 0 0-16,-1 3 0 16,1-1-1-16,-4 1 1 15,-4 3 1-15,4 0 0 16,-7-6 1-16,0 3 0 16,-7-4 0-16,0 1 0 0,-7 0 0 15,-7-1 1 1,-4 1-2-16,4 0 1 15,-7-1-3-15,0 1 1 0,-1 0-4 16,1-10 1-16,0-3-5 16,3-9 1-16,1-7-4 15,17 1 0-15</inkml:trace>
  <inkml:trace contextRef="#ctx0" brushRef="#br0" timeOffset="13919.4181">28773 4979 20 0,'14'7'10'0,"17"-1"-6"0,-20-6 15 0,0 0-17 15,3 6 1-15,10 3 1 16,1 4 1-16,0 0-6 16,-1-1 0-16,8 7-1 15,-4-3 1-15,4 2-7 16,3 1 1-16</inkml:trace>
  <inkml:trace contextRef="#ctx0" brushRef="#br0" timeOffset="14522.472">29658 4550 29 0,'-39'6'14'0,"0"3"-12"0,18-6 22 15,0 4-24-15,-11 8 0 16,-6 11 0-16,-12 5 1 31,-13 10-5-31,6-4 0 16,15-9-4-16,14 4 0 0</inkml:trace>
  <inkml:trace contextRef="#ctx0" brushRef="#br0" timeOffset="14716.3791">29302 4926 25 0,'-7'28'12'0,"-7"10"-10"0,14-29 18 0,-11 7-20 16,0 6 1-16,-3 6-1 15,0-3 1-15,4 10-1 16,-1-4 1-16,4-3-2 0,0-9 1 16,3-3-5-16,4-7 1 15,7-6-4 1,11-12 1-16</inkml:trace>
  <inkml:trace contextRef="#ctx0" brushRef="#br0" timeOffset="15840.4374">29616 4766 35 0,'31'-34'17'0,"22"-4"-23"0,-42 22 34 0,3 1-28 15,0-1 0 1,0 3 0-16,4 1 1 0,0-1-1 15,-1 1 0 1,-3 2-1-16,0 4 0 16,-10 0-1-16,-4 6 0 15,-4 3-1-15,-6 3 1 0,-4 10-1 16,-7 6 0-16,3 3 1 16,-14-3 1-16,11 0 1 15,-4 0 1-15,1 0 1 16,2-10 0-16,8 7 0 15,0-10 0-15,4-2 0 16,10-1 0-16,0-3-1 16,10-3 1-16,11-6-2 15,-3 0 0-15,3-4 0 16,4-6 0-16,-4 4 0 16,0 3 1-16,-3 5-1 15,-4 4 0-15,-7 4 0 16,-3 2 1-16,-8 6-1 15,-3 7 0-15,-4 0 0 0,1 0 1 16,-8 0-1 0,-3 3 0-16,7-4 0 15,-4-2 0-15,8 0 0 0,-1-4 0 16,1-2 0-16,6-1 0 16,0-9-1-16,4 0 1 15,11-6-2-15,0-4 0 16,6 1-1-16,-3-4 1 15,-3 4-1-15,-4 0 0 16,0-1 0-16,-7 4 1 0,-7 9 1 16,0 0 0-1,-11 7 1-15,-6 5 0 0,-1-2 1 16,-3 3 0-16,-8-1 0 16,5 1 0-16,2 3 1 15,1 3 1-15,4 0-1 16,-5 3 1-16,5 0-1 15,-1-6 0-15,11 6-1 16,0-6 1-16,3 2-2 16,1 1 1-16,-1-3-1 15,7-9 0-15,1 2 0 16,3-9 1-16,0-3-2 16,7-3 1-16,0-6-2 15,4-4 1-15,3 1-1 16,3-4 0-16,5 0 0 15,9 1 1-15,5-1-1 16,-5 3 1-16,5 1 2 16,-5 2 0-16,1 4 0 0,-11 6 0 15,0 3 0 1,-10 4 1-16,-7 2-1 0,-8 4 1 16,-7-1-2-16,-3 10 0 15,-3 3 0-15,-5 0 1 16,-6 0-1-16,7 0 1 15,0-6-1-15,3-3 1 16,4-4-1-16,4-5 1 16,6-7-1-16,4 0 1 15,11-10-2-15,3 1 1 0,0-10-2 16,11 3 0-16,-4-2 1 16,0 2 0-16,-3 6-1 15,-4-2 1-15,-7 6 1 16,-4 3 0-16,-13 6 1 15,3 6 1-15,-11 10 0 16,-7 0 0-16,4 0 1 16,0-1 1-16,3-2-1 15,8 3 0-15,-1-7-1 16,4 4 1-16,14-7-3 16,4-2 1-16,6-4-6 15,8-6 0-15,10-4-6 16,8 1 0-16</inkml:trace>
  <inkml:trace contextRef="#ctx0" brushRef="#br0" timeOffset="16265.3234">30173 4873 28 0,'14'3'14'0,"25"-16"-10"16,-28 7 18-16,-1 3-24 15,8-3 1-15,-1-7 1 16,5-3 0-16,-1 1-1 0,0-4 0 15,0 0-4 1,-3-6 0-16,-8 3-3 0,1 3 1 16</inkml:trace>
  <inkml:trace contextRef="#ctx0" brushRef="#br0" timeOffset="16561.5926">30282 4587 22 0,'-14'16'11'0,"-7"62"-9"0,11-53 17 16,-1 13-16-16,-7 9 1 15,-6-3 3-15,-8 3 0 16,-3 3-8-16,3 4 0 0,0 5 6 16,-3 1 1-16,10-1-1 15,0-9 0 1,-6-3-1-16,17-9 1 16,0-13-1-16,-1 0 0 0,5-9-2 15,-1-16 1-15,4-3-2 16,4-13 1-16,3 0-2 15,7-12 1-15,3-3-2 16,4-4 0-16,8-2-4 16,9-1 1-16,12 4-5 15,10-1 0-15,-4-9-5 16,0 7 0-16,8-1 0 16,-8 3 1-16</inkml:trace>
  <inkml:trace contextRef="#ctx0" brushRef="#br0" timeOffset="17025.751">30554 4697 30 0,'-10'-13'15'0,"13"4"-18"16,-3 3 31-16,4 3-28 0,6-4 0 15,4 7 0-15,7 0 1 16,-3 4-1-16,10-1 1 16,4 0-1-16,-4 0 0 15,-7 0-2-15,1 3 0 16,-5-3-2-16,-6 4 0 15,-11 2-3-15,0 4 1 16,-18-1-3-16,-3 4 1 16,-11 3 1-16,-7-4 1 0,-3 4 7 31,137-72-1-15,-257 134 4-16,113-62 0 15,10-3 3-15,7 3 1 16,15-16 0-1,6-3 1-15,11 0-6 16,11-6 1-16,10-4-2 16,-4 1 0-16,22 3-1 15,0 2 1-15,3 1-2 16,-3 3 1-16,7-3-1 16,-14 6 0-16,-4 4 0 15,-7-1 0-15,-7 3 0 16,0 1 0-16,-10-1 0 15,-4 0 1-15,-7 1-4 16,-7 2 1-16,-8 1-4 16,-2-1 0-16,-8-2-4 15,0-1 1-15</inkml:trace>
  <inkml:trace contextRef="#ctx0" brushRef="#br0" timeOffset="17550.438">30476 4951 15 0,'4'-16'7'0,"17"10"-5"0,-17 3 9 16,6 0-9-16,-3 3 0 15,-3 3 1-15,-4 3 1 16,-4 4-5-16,-3-4 1 16,-3 3 2-16,-4 4 1 0,-4-1 0 15,-10 4 0 1,10 0 0-16,-3-4 0 0,7 1-1 15,0-1 1-15,3 1-1 16,1-4 1-16,10-2-2 16,0-4 0-16,7 0 0 15,7-6 0-15,3-4-2 16,5 1 1-16,2-3-1 16,1-4 1-16,3 4-3 15,4 3 1-15,-11-1-1 16,-3 4 1-16,-8 3 0 15,-10 0 1-15,-10 6-1 16,-1 4 1-16,-7 2 1 16,-6 7 0-16,-4-3 1 15,-11 0 0-15,11 6 1 16,6-1 0-16,-2 8 0 16,-1-1 1-16,11 6 1 15,0-12 0-15,3 0-1 0,1 3 1 16,10-6-2-16,0-3 1 15,7 0-1-15,7-10 0 16,3-9-3-16,12-7 0 16,2-2-5-16,8-7 0 15,11 10-6-15,2 2 0 32</inkml:trace>
  <inkml:trace contextRef="#ctx0" brushRef="#br0" timeOffset="18213.4751">31073 4829 30 0,'-11'0'15'0,"1"3"-19"15,6 0 22-15,-3 3-15 16,-4 4 0-16,1 2 1 16,-1-2 1-16,1-1-6 15,3 0 0-15,3-5 4 16,4-1 0-16,0-3-2 16,7 0 1-16,7-3-1 15,0-4 0-15,7 1-2 16,8 3 1-16,-1 3-2 15,-7-3 1-15,0 0-1 0,0 3 1 16,-14 3-2-16,-7 3 0 16,-3 3 0-16,-15 4 1 15,1 3 0-15,-5-4 0 16,5 1 2-16,-4-4 0 16,7-3 1-16,-4 1 1 0,0-1 0 15,8 0 0-15,-1 1 0 16,8-4 1-16,-1 0-3 15,4-3 1 1,7 3-1-16,4-3 0 0,-1 0 0 16,1 0 1-16,3 0-1 15,0 0 0-15,-3 3 0 16,-1 0 0-16,1 3 0 16,-11 1 0-16,0 2-1 15,0 4 1-15,-11 2 0 16,1 4 1-16,-1 3-1 15,1 0 1-15,-1-3-1 16,0 3 1-16,1 0-1 16,-1-7 1-16,4 4-1 15,0-6 1-15,4-7-2 16,-1-3 0-16,4 0-2 16,0-3 0-16,7-12-4 0,0-7 0 15,4 0-3-15,-1-9 1 16</inkml:trace>
  <inkml:trace contextRef="#ctx0" brushRef="#br0" timeOffset="18425.5907">31143 4788 28 0,'-21'22'14'0,"0"34"-17"0,14-37 26 15,-4 3-20-15,-10 9 0 0,3 7 1 16,-13 9 1-16,6 16-7 15,-10-4 0-15,14 1 4 16,-8-4 1-16,15-5-4 16,0-4 1-16,4-7-4 15,-1-8 0-15,11-7-6 16,0-6 1-16</inkml:trace>
  <inkml:trace contextRef="#ctx0" brushRef="#br0" timeOffset="18665.1631">31351 4885 28 0,'-10'16'14'0,"-1"21"-17"15,8-27 21-15,-4-1-18 16,-4 4 1-16,0 3-1 0,1-1 1 15,3 1-2 1,0 0 1-16,3-4-1 0,4 1 0 16,4-10-4-16,3-3 1 15,3-10-3-15,1 1 0 16</inkml:trace>
  <inkml:trace contextRef="#ctx0" brushRef="#br0" timeOffset="18946.942">31521 4637 29 0,'10'-3'14'0,"-10"13"-13"0,0-1 28 0,0 7-28 16,-10 9 1-16,-1 13 0 15,1 12 1-15,-1-6-3 16,-7 6 0-16,-3 6 2 16,4 4 0-16,-8 12 0 15,-3-3 0-15,-4 3-1 16,-7-3 1-16,0-9 0 15,0-4 0-15,11-12 0 16,-4-6 0-16,15-10 0 16,-4-6 1-16,-1-7-1 15,12-8 0-15,-1-4-4 16,1-3 1-16,3-10-6 16,7-5 0-16,10-4-7 0,18-3 1 15</inkml:trace>
  <inkml:trace contextRef="#ctx0" brushRef="#br0" timeOffset="19970.1989">31958 4835 25 0,'-17'0'12'0,"6"25"-8"0,11-19 14 0,0 7-14 15,-4 3 0-15,-3-1 2 16,7 1 0-16,0-4-8 16,0-2 0-16,7-1 6 15,-3-2 0-15,7-1-2 16,3-3 0-16,0-3-1 15,3-6 0-15,1-7 0 16,-4 4 0-16,-3-4-1 16,-1-2 1-16,1-1-1 15,-4 0 0-15,-7 4 0 16,-7-4 1-16,-4 7-1 16,-3 2 0-16,-3 1 0 15,6 3 0-15,4 3-2 16,-4 0 1-16,1 3-2 15,6-3 1-15,4 3-3 0,0 3 0 16,11-2-2 0,-8 2 1-16,8 0 0 15,3 4 1-15,0-1 1 0,-3 3 0 16,6 1 3-16,-6-4 0 16,7-2 3-16,-8-4 1 15,4 0 1-15,-3-3 1 16,6-6 0-16,-6-1 1 0,0-2 0 15,6-4 1 1,4 1-3-16,1-4 1 16,-5 1-2-16,4-1 1 0,1 0-3 15,-12 4 1-15,4 2-4 16,-3 7 1-16,-8 3-5 16,-3 6 1-16,0 7-6 15,-10 3 1-15,-11 9-2 16,-8 3 0-16</inkml:trace>
  <inkml:trace contextRef="#ctx0" brushRef="#br0" timeOffset="20403.5559">31799 5202 35 0,'-31'19'17'0,"20"-48"-19"16,11 33 34-16,0-1-31 15,0 3 0-15,4-6 1 16,6 0 0-16,8 0-3 0,3-3 1 15,7 0 1-15,0-7 1 16,1 1-3-16,2 0 1 16,1-1-2-16,7 1 0 15,-11-1-3-15,-3 4 1 16,0 0-2-16,-11 0 1 16,-4-1 0-16,1 4 1 15,-11 3 1-15,-11 3 1 16,1 0 2-16,-1 1 1 0,-10 2 1 15,3 0 1 1,4 0 0-16,-3 4 0 0,-1-1 0 16,4-6 1-16,-4 10-2 15,1-7 0-15,2 3-1 16,5-2 0-16,3-1-1 16,3 0 1-16,4-3-1 15,4 1 0-15,-4 2-1 16,10-3 1-16,-3 3 0 15,4-3 0-15,0-3-2 16,-1 4 0-16,8-1-4 16,-4-13 0-16,4 7-3 15,-1-6 0-15</inkml:trace>
  <inkml:trace contextRef="#ctx0" brushRef="#br0" timeOffset="20588.0052">32149 5086 34 0,'-4'-6'17'0,"8"-1"-20"0,-4 7 31 16,0 0-27 0,0 0 1-16,0 0 0 15,7 0 0-15,-4 3-4 0,4 1 1 16,-7-1-4-16,11 0 1 16,-11 3-6-16,0 7 0 15</inkml:trace>
  <inkml:trace contextRef="#ctx0" brushRef="#br0" timeOffset="21092.3461">31711 5450 28 0,'-10'3'14'0,"17"12"-14"15,-4-15 20-15,4 0-18 16,4 0 0-16,-1 4 0 15,12-4 0-15,-5 0-3 16,4-4 0-16,1-2 2 16,2-3 1-16,-10 2-1 15,-7 1 0-15,-3 0 0 16,-4 0 1-16,-4-4-1 16,-3 4 1-16,-3-3-1 15,-1 2 0-15,8 4-4 16,-1 0 1-16,4 3-3 15,7-3 1-15,4 3-2 16,-1 0 1-16,8 3-1 0,0 0 0 16,-4 0 3-1,7 4 1-15,-3 2 2 0,10-3 0 16,-7 4 3 0,0-1 1-16,7-3 2 0,-6-3 0 15,-1-3 3-15,-4 4 0 16,-6-8 1-16,7-2 0 15,-8-3-2-15,1-4 1 16,-8-2-1-16,4-4 0 0,4-3-3 16,-11-6 0-1,0 6-2-15,0-3 0 16,-4 3-3-16,-3-3 0 0,7 9-7 16,-7 0 1-16,7 7-10 15,-3 6 1-15,-4 12-4 16,-4 4 1-16</inkml:trace>
  <inkml:trace contextRef="#ctx0" brushRef="#br0" timeOffset="32866.3772">25344 7137 17 0,'-4'9'8'0,"8"-9"-3"16,-4 6 9-16,-4 7-13 16,0 3 0-16,-10 9 2 15,-7 9 0-15,-7 16-4 16,-7 10 0-16,-8 6 2 16,1 6 1-16,3-13-1 15,4-11 1-15,7-5-2 16,0-5 1-16,6-10 0 15,1-6 0-15,7-3-1 16,4-10 1-16,6-5-3 16,4-4 1-16,7-22-1 0,4-7 0 15,3-8-1 1,14-10 1-16,4-7-1 0,6 1 1 16,12 3 1-16,-4-3 0 15,0 9 1-15,-1 6 0 16,1 4 1-16,0 12 0 15,-7 3 0-15,-7 6 1 16,0 4 0-16,-11 3 1 16,-7 6 0-16,-7 6 1 15,-25 19-1 1,-3 0 1-16,-7 6-1 16,3-2 1-16,0-1-2 15,1-3 0-15,3 0-2 16,6-3 1-16,5-9-4 15,6-4 0-15,4-9-2 16,7-6 0-16,4-16-1 16,7 6 0-16,3 0 0 15,0 1 0-15,4 2 5 16,-4 4 0-16,0 2 2 16,-3 4 0-16,-4 3 2 15,-4 0 0-15,1 0 2 16,-1 3 1-16,5 1-2 15,-1-4 0-15,0-4 0 16,0-2 0-16,4 0-1 16,-4 0 1-16,-4-4-2 0,-3 1 1 15,-7 3-1-15,-3-4 0 16,-4 4-1-16,-4 0 1 16,1-1-1-16,-1 4 0 15,0 0-2-15,1 0 0 16,6 0-6-16,1-3 1 15,6-1-5-15,8 1 0 16</inkml:trace>
  <inkml:trace contextRef="#ctx0" brushRef="#br0" timeOffset="33242.7384">26155 6898 21 0,'-7'4'10'0,"-7"52"-4"0,7-37 11 15,-4 9-16-15,-6 10 1 16,-8-1 2 0,-3 7 0-16,-4 3-5 0,4-3 1 15,3 0 2-15,-3 3 0 16,7-6-1 0,-1-4 1-16,8-2-3 0,0-4 0 15,7-9-2-15,7-6 0 16,4-10-3-16,3-12 0 15,7-10-3-15,7-9 0 16</inkml:trace>
  <inkml:trace contextRef="#ctx0" brushRef="#br0" timeOffset="33422.5985">26300 7036 24 0,'35'-28'12'0,"-28"25"-10"0,-7 3 21 0,-4 3-20 15,-3 10 1-15,-7 2 0 16,-3 10 1-16,-8 4-7 15,4-7 1-15,-11 12 4 16,0 1 0-16,0 2-3 16,4-2 0-16,4 2-4 15,6 1 0-15,4-7-6 16,7-2 0-16</inkml:trace>
  <inkml:trace contextRef="#ctx0" brushRef="#br0" timeOffset="33602.4306">26395 7312 22 0,'-21'7'11'0,"-22"18"-9"0,33-19 12 16,-8 0-14-16,-7 7 1 16,1 6 0-16,-1 3 0 15,4-4-6-15,3 1 0 16,4 0-1-16,4-3 1 15</inkml:trace>
  <inkml:trace contextRef="#ctx0" brushRef="#br0" timeOffset="34049.6784">26423 7196 21 0,'4'0'10'0,"3"-19"-13"16,0 19 18-16,-4 0-19 15,4 4 0-15,4-1-1 16,-4 3 0-16,-4 3 7 16,-3 7 0-16,0 6-5 15,-3 3 1-15,-4 3 4 16,-4 1 0-16,4-1 1 16,-3-6 1-16,3 0 0 15,0-3 1-15,3-7 0 16,0-3 0-16,4-5-3 15,0-4 1-15,8-10-1 16,2-2 0-16,4 2-1 16,4 1 0-16,0-1 0 0,-4 4 0 15,0 3 1 1,-4 3 0-16,1 0-1 16,-4 6 1-16,-7 7 0 0,0 3 0 15,-7 2-1-15,-4 7 1 16,-3 4-1-16,0-1 0 15,-4 0 0-15,-6 0 0 16,-1-3-2-16,4-3 0 16,10 0-3-16,8-6 0 15,10-10-6-15,3-3 1 16,8-3-2-16,7-6 1 16</inkml:trace>
  <inkml:trace contextRef="#ctx0" brushRef="#br0" timeOffset="34503.116">26726 7478 22 0,'22'-12'11'0,"-33"6"-7"0,4 9 20 0,-4 6-21 16,1 1 1-16,-4 8 2 15,-4 1 0-15,4-3-8 16,0 0 1-16,3-1 4 16,4 1 1-16,4-7-2 15,3 1 1-15,7-4-3 16,0-6 1-16,3-6 0 15,4-4 0-15,8-2-1 16,2-4 0-16,1 4 0 16,0-1 0-16,-1 4 0 15,-2 2 0-15,-5 7-1 0,-3 7 1 16,-7 2 0-16,-7 10 1 16,-3 6 0-16,-11 3 0 15,-7 0 0-15,-4-2 1 16,0 2 0-16,-3 0 1 15,-4 6-1-15,-3-2 0 16,-4-1 0-16,0-3 0 16,1 4 0-16,-1-7 0 15,0-6-1-15,-7-1 1 16,7-8-1-16,-3-7 1 16,3 0-1-16,4-9 0 15,3 0-1-15,4-4 0 0,3 1-2 16,4-1 0-16,7 1-8 15,3 3 1-15,8 3-6 16,-4-4 0-16</inkml:trace>
  <inkml:trace contextRef="#ctx0" brushRef="#br0" timeOffset="61665.7495">28416 8604 25 0,'-14'10'12'0,"-35"-4"-8"0,42 0 12 15,-4 7-15-15,-7-1 0 16,-3 1 2-16,-3 6 0 15,-5 3-4-15,-2 3 1 16,-1-3 0-16,-3 3 0 16,-1-3-4-16,5-4 1 15,-1-2-5-15,18-3 0 0</inkml:trace>
  <inkml:trace contextRef="#ctx0" brushRef="#br0" timeOffset="61857.9186">28116 8852 21 0,'0'16'10'0,"-7"15"-6"16,4-18 15-16,-4 9-18 15,0-1 1-15,-4 14 3 16,1 9 0-16,-15 3-6 16,11 0 0-16,-7 0 4 15,3-3 0-15,7 0-4 16,1-10 0-16,3-6-8 15,10-9 1-15</inkml:trace>
  <inkml:trace contextRef="#ctx0" brushRef="#br0" timeOffset="62382.5536">28166 8968 28 0,'-14'-16'14'0,"24"16"-8"0,-3 0 19 16,0 0-22-16,4-3 0 15,3-3 0-15,7 0 0 16,4-4-4-16,10 1 0 16,8-1 2-16,13 1 0 0,-7-4-5 15,1 1 1 1,-11 3-2-16,-8-4 0 16,-2 0-4-16,-8 1 1 0,-11-1 0 15,-3 1 1 1,-7 2 2-16,-7 7 1 0,-7 0 4 15,-11 9 1-15,-6 4 2 16,-15 5 1-16,4 4 1 16,-1 3 0-16,1 6 0 15,0 1 1-15,10 5-3 16,4-2 1-16,6 2-1 16,5 4 0-16,6-4-1 15,4-6 0-15,4-3-1 16,6-3 1-16,4-3-1 15,14-6 0-15,-3-4 0 16,0-9 0-16,-1-3 0 16,1 3 1-16,-4 0 0 15,-10 0 1-15,-4 0 0 16,0-3 0-16,-8 3-1 0,-2 0 1 16,-4 3-1-16,0-3 0 15,0 0-1-15,7-3 1 16,-1 0-6-16,8-7 0 15,8 1-4-15,6-7 0 16,21-3-5-16,14-2 0 16</inkml:trace>
  <inkml:trace contextRef="#ctx0" brushRef="#br0" timeOffset="62773.2018">28850 8814 31 0,'-32'25'15'0,"-28"-6"-11"0,43-12 24 0,-4 2-26 16,-4 0 0-16,-7 1 1 15,11-1 0-15,0-3-4 16,10 1 0-16,4-1 2 16,7-3 1-16,7 0-2 15,7 4 1-15,8-4-1 16,6-3 0-16,4 0 0 15,-1 3 0-15,1 0-1 16,-4 3 1-16,-3 0 0 16,-4 4 0-16,-3-1 1 15,-8 1 0-15,-3-1 1 0,-7 0 1 16,-3 1-1-16,-8 2 1 16,-6 4 0-16,-8 3 0 15,-7 6-2-15,-3 0 1 16,-7 3-5-16,-1-3 0 15,-3-6-4-15,4-6 1 16,3-4-6-16,18-6 0 16,7-6-2-16,10-6 1 15</inkml:trace>
  <inkml:trace contextRef="#ctx0" brushRef="#br0" timeOffset="62911.3919">28603 9156 28 0,'11'6'14'0,"-8"38"-12"0,1-37 26 0,-1 2-27 16,1 10 1-16,-1-4 0 15,8 1 0-15,3-3-4 16,7-7 1-16,8 0-3 16,2-3 1-16,5-3-7 15,20-3 1-15</inkml:trace>
  <inkml:trace contextRef="#ctx0" brushRef="#br0" timeOffset="63433.333">29157 8877 27 0,'-14'-9'13'0,"39"-4"-16"0,-15 7 20 16,8-4-18-16,3 10 1 15,7-9 0-15,-3 9 0 16,7 0 0-16,-4 3 0 15,-3 3-1-15,-8 4 1 16,-3-1 0-16,-10-2 0 16,-4 2 0-16,-4 3 0 15,-13 4 1-15,-4 3 1 16,-4 3 0-16,0-6 0 16,4-4 0-16,3 1 1 15,4-4-1-15,0-3 0 0,14 1-1 16,0-4 0-16,11-3-1 15,-1-3 0-15,1-1 0 16,3 4 0-16,0-3-1 16,-3 3 1-16,-1 0-1 15,-3 3 0-15,-3 1 1 16,-4 2 1-16,-4 0 0 16,-3 4 1-16,-3 5 0 15,-1 1 0-15,1 0 0 16,-1-4 1-16,11 1-1 15,0-4 0-15,11-6-1 16,-4-3 1-16,3 0-1 16,1-6 0-16,-1 0-2 15,1-7 1-15,0 4-5 0,-1-1 1 16,1-2-7 0,3-1 0-16</inkml:trace>
  <inkml:trace contextRef="#ctx0" brushRef="#br0" timeOffset="63689.1672">29637 8827 24 0,'10'-16'12'0,"36"16"-9"0,-35 0 14 0,-1 0-13 16,1 6 0-16,0 1 1 15,3 5 0 1,0-2-7-16,-4-1 1 15,1 1 4-15,-7 2 1 0,3 4-2 16,-7-1 0-16,-7 1-1 16,3 3 1-16,-3-7-4 15,-4 1 1-15,1-7-4 16,3 1 1-16,-4-7-7 16,11-4 0-16</inkml:trace>
  <inkml:trace contextRef="#ctx0" brushRef="#br0" timeOffset="63881.6298">29849 8711 24 0,'0'3'12'0,"0"3"-7"0,0 4 16 15,0-1-17-15,-11 10 0 16,0 6 3-16,-10 0 0 16,-7 6-9-1,-11 7 0-15,-7 0 6 0,-10 9 1 16,6-3-4-16,8-7 1 15,7 1-6-15,17-13 0 16,8-6-8-16,24-4 1 16</inkml:trace>
  <inkml:trace contextRef="#ctx0" brushRef="#br0" timeOffset="65011.5686">30554 8752 19 0,'-28'0'9'0,"-43"22"0"15,54-16 5-15,-8 3-14 0,-3 4 1 16,-11-4-2-1,11 1 1-15,-4-1-5 0,4 0 1 16,7-9-2-16,10-3 0 16</inkml:trace>
  <inkml:trace contextRef="#ctx0" brushRef="#br0" timeOffset="65204.4985">30275 8849 20 0,'-3'19'10'0,"-4"12"-9"0,3-25 18 0,1 7-17 15,-8 6 0-15,1-1 0 16,-1 1 1-16,0 3-4 16,4 0 0-16,0 0 2 15,4 0 0-15,-1 0-3 16,8-6 0-16,6-4-4 16,4-5 0-16,8-11-1 15,9-14 0-15</inkml:trace>
  <inkml:trace contextRef="#ctx0" brushRef="#br0" timeOffset="65519.9629">30801 8673 26 0,'-35'13'13'0,"-1"21"-19"16,26-27 26-16,-8-1-20 0,-10 3 1 15,3 4 1-15,-3-1 0 16,3 4-2-1,4-3 0-15,0-4 1 16,11 0 1-16,-1 4 0 16,4-7 1-16,7 0-1 0,7 1 1 15,11-7-1-15,3 0 1 16,7-3-1-16,4-1 0 16,-1-2-1-16,8-3 1 31,0-4-4-31,-7 1 0 15,-4-1-3-15,-7 4 1 0,-10 2-4 16,-1 4 0-16,-10 3-3 16,0 3 1-16</inkml:trace>
  <inkml:trace contextRef="#ctx0" brushRef="#br0" timeOffset="65655.1683">30713 8877 23 0,'-28'16'11'0,"-8"9"-12"0,22-16 20 0,-7 10-19 16,7 0 1-16,-4 3 0 15,1 3 0-15,-1 6-2 16,4-3 1-16,3 1-1 16,1-1 0-16,3-3-6 15,3-3 1-15</inkml:trace>
  <inkml:trace contextRef="#ctx0" brushRef="#br0" timeOffset="65911.1866">30547 8968 29 0,'-7'-6'14'0,"49"-4"-10"0,-24 4 23 16,3 3-25-16,4-3 0 16,3 3 1-16,4-7 0 15,-4 7-4-15,0 0 0 16,0 0 3-16,4 0 1 15,-4-1-5-15,-3 1 1 16,0 0-5-16,-11 3 1 0,4 0-4 16,-15 3 1-16,-6 4-3 15,-8-1 0-15</inkml:trace>
  <inkml:trace contextRef="#ctx0" brushRef="#br0" timeOffset="66076.5393">30723 9009 28 0,'-28'6'14'0,"4"-6"-13"0,16 0 28 0,8 0-27 15,0 0 1-15,11 0 1 16,7 0 1-16,3-3-6 16,0 0 0-16,7-4 4 15,4 1 1-15,0 0-5 16,-4 3 0-16,7 0-8 16,-3 3 1-16,0 0-4 15,3 0 1-15</inkml:trace>
  <inkml:trace contextRef="#ctx0" brushRef="#br0" timeOffset="67548.5323">20101 11201 31 0,'-14'-7'15'0,"-11"14"-9"0,15-4 16 0,-8 3-21 16,-6 7 0-16,-5 2 0 15,-2 10 0-15,-12 7-2 16,1 12 1-16,-7 0 0 16,-11 3 0-16,7-3-6 15,14-7 1-15,7-9-5 16,18-6 1-16</inkml:trace>
  <inkml:trace contextRef="#ctx0" brushRef="#br0" timeOffset="67743.5875">19833 11452 23 0,'7'0'11'0,"0"40"-5"0,-7-27 16 16,0 9-19-16,-3 6 1 15,-4 7 1-15,-4 8 0 16,-7-2-7-16,1 6 0 31,-11 22 4-31,6-9 0 16,8-13-8-16,7-10 1 15,14-18-5-15,11-9 0 16</inkml:trace>
  <inkml:trace contextRef="#ctx0" brushRef="#br0" timeOffset="68084.1379">20313 11285 25 0,'-11'7'12'0,"-13"27"-5"15,13-21 17-15,-10 5-22 16,-11 8 0-16,4 2 1 16,0-3 1-16,3-3-5 15,4 0 1-15,7-7 3 16,0-2 0-16,7 0-1 16,3-7 1-16,4-3 0 15,7-6 0-15,11-3-1 16,6-4 0-16,8 1 0 15,3-4 1-15,4-2-2 16,-3-4 1-16,-5-3-1 16,1-3 0-16,0 3-3 15,-4 0 0-15,-3 3-3 0,-8 6 1 16,1 7-5 0,-11 6 1-16,-7 3-5 0,-7 10 0 15,0 2 2 1,-7 7 0-16</inkml:trace>
  <inkml:trace contextRef="#ctx0" brushRef="#br0" timeOffset="68465.0582">20235 11533 20 0,'4'-3'10'0,"-11"0"-10"15,7 6 19-15,0 0-18 16,0 6 1-16,-7 4 0 16,0 0 1-16,0 2-4 15,0 1 1-15,0-4 2 16,-1 4 1-16,1 0-2 15,-3 0 1-15,-1-4-1 16,4 1 1-16,0-1-1 16,0-2 1-16,0-1-2 15,4-3 1-15,-1 1-1 16,4-4 1-16,4 0-2 0,-4-3 0 16,7-3-5-16,0-4 0 15,0 1-3-15,7 3 1 16</inkml:trace>
  <inkml:trace contextRef="#ctx0" brushRef="#br0" timeOffset="69063.5502">20440 11248 17 0,'0'-3'8'0,"-11"-1"-2"0,11 4 11 16,-3 4-15-16,-4 2 0 0,0 10 2 15,-4 15 1-15,-6 13-6 16,-8 6 1-16,-7 6 3 15,-3-5 0-15,-4-1-1 16,4-3 0-16,3 0-2 16,4-10 1-16,7 1-3 15,3-10 0-15,4-3-6 16,3-9 1-16,8-3-2 16,-1-7 0-16</inkml:trace>
  <inkml:trace contextRef="#ctx0" brushRef="#br0" timeOffset="69392.8953">20062 11850 25 0,'-7'15'12'0,"11"-11"-13"16,-1-1 24-16,1 0-21 0,3-3 0 15,7-6 1-15,7-1 0 16,4-2-4-16,3-7 0 15,0 1 3-15,-3-1 0 16,-4 0-1-16,-7 4 1 16,-3-1-1-16,-11 4 1 15,-7 2 0-15,-7 7 0 16,-4 4 0-16,-10 2 0 16,3 3-1-16,1 1 1 15,-1 2-2-15,0-2 1 0,8-4 0 16,-1 0 0-16,7 0-3 15,4-2 0-15,7-1-5 16,11-6 0-16,10-7-4 16,25-9 0-16</inkml:trace>
  <inkml:trace contextRef="#ctx0" brushRef="#br0" timeOffset="69765.6135">20599 11367 29 0,'-29'28'14'0,"-16"10"-10"16,30-26 23-16,-2 7-26 15,-1 0 1-15,1 0 0 0,-1 0 0 16,4-7-3 0,3-3 0-16,8-2 2 15,-1-1 1-15,8-3-2 0,6-3 1 16,8 0-1-16,0-3 0 15,6-6 0-15,1 9 1 16,0-4-1-16,-4 4 1 16,-4 4 0-16,-2 2 1 15,-5 3 1-15,-3 1 0 16,-7 2 0-16,-7 1 0 16,-7 2 0-16,-7 11 0 15,-7-1-1-15,-4 3 1 16,0 3-3-16,-14-3 1 0,0 1-5 15,1-7 0-15,2-7-8 16,8-5 0-16,21-13-2 16,10-7 0-16</inkml:trace>
  <inkml:trace contextRef="#ctx0" brushRef="#br0" timeOffset="69949.7898">20415 11665 25 0,'-3'0'12'0,"10"19"-2"0,-4-13 19 0,-3 6-25 15,0 4 0-15,4 0 2 16,3 3 0-16,3-4-8 16,1 1 0-16,3 0 6 15,4-7 0-15,3-3-6 0,0 1 0 16,4-7-6 0,7-7 0-16,6-5-5 0,1-4 1 15</inkml:trace>
  <inkml:trace contextRef="#ctx0" brushRef="#br0" timeOffset="70131.4098">20892 11430 35 0,'3'6'17'0,"1"3"-19"0,-4-9 30 16,7 3-28-16,0-3 1 0,0 4 0 15,0-4 0 1,0-4-5-16,7 8 0 15,-7-1-5-15,0 0 1 16,0 3-2-16,-3 7 0 0</inkml:trace>
  <inkml:trace contextRef="#ctx0" brushRef="#br0" timeOffset="70430.013">20743 11671 26 0,'-46'9'13'0,"-3"1"-10"15,42-10 26-15,0 3-26 16,0 0 0-16,-4-3 2 15,4 0 1-15,4 0-7 16,3-6 0-16,3 0 4 16,4-1 1-16,15 1-2 0,6-10 0 15,7-2-1 1,7-1 0-16,-3 0 0 16,-4 6 0-16,1 1-1 15,-5 2 1-15,1 4 0 16,3 3 0-16,-6 3-1 0,-1 0 0 15,0 3 0-15,-7 3 1 16,-3-2-2-16,-4 2 0 16,-7 3-5-16,-7 4 1 15,-7-1-7-15,-4 4 1 16,-6 0-2-16,-1 3 0 16</inkml:trace>
  <inkml:trace contextRef="#ctx0" brushRef="#br0" timeOffset="70622.8054">20641 11740 31 0,'-3'-3'15'0,"34"-13"-17"0,-17 10 30 0,4 3-27 15,7-3 0-15,6-1 0 16,1 1 0-16,0 0-2 16,0-1 1-16,-4 1 0 15,0 3 1-15,-3 0-4 16,0-3 1-16,-11 6-5 15,-7 0 0-15,-4 3-3 16,-6 0 1-16</inkml:trace>
  <inkml:trace contextRef="#ctx0" brushRef="#br0" timeOffset="70907.4397">20754 11759 22 0,'-46'16'11'0,"-3"-7"-10"16,42-6 18-16,3 0-19 0,1 0 0 15,3 0 0-15,7-3 1 16,7 0-1-16,3 0 0 31,19-3 0-31,2 0 0 16,-6 3 0-16,-7 0 0 15,-4 0 0-15,-3 0 1 16,-4 0 1-16,-4 3 1 16,-3 0 1-16,-3 1 0 15,-11 2 0-15,-4 0 0 16,-3 4-1-16,-10 5 1 15,-5 1-3-15,-6 3 1 16,0 6-2-16,-1 0 1 16,5-3-6-16,6-6 0 0,7-7-6 15,8-6 0-15</inkml:trace>
  <inkml:trace contextRef="#ctx0" brushRef="#br0" timeOffset="71091.241">20772 11934 24 0,'7'10'12'0,"10"15"-2"15,-10-22 14-15,4 0-22 16,-1 4 1-16,1-1 1 16,7-3 1-16,-1 0-7 15,1-3 1-15,3-3 3 16,0-6 1-16,4-1-6 16,-4-2 1-16,0-1-9 15,0 0 1-15,4-2-1 16,-7-4 1-16</inkml:trace>
  <inkml:trace contextRef="#ctx0" brushRef="#br0" timeOffset="71735.8391">21255 11580 28 0,'-4'-16'14'0,"18"-6"-12"15,-3 16 27-15,7 3-27 16,3-3 0-16,11 3 2 16,-4 3 0-16,0 0-5 15,0 3 1-15,0 0 3 16,-3 3 0-16,-7-3 0 16,-1 4 1-16,-6 2-1 15,-7 0 0-15,-8 1-1 16,-3 6 1-16,-7-4-1 15,-7 4 0-15,-8-4-1 16,-6 4 0-16,3-3-1 0,4-1 0 16,4 1-1-16,6-1 1 15,4 4 0-15,3 6 0 16,8 0 0-16,3 3 1 16,3 16 0-16,4 9 0 15,4 6 1-15,-4 4 0 16,0-10 0-16,0-3 1 0,0-3 0 15,0-3 1-15,-3-4 0 16,-4-2 1-16,-7-10-1 16,0-3 1-16,-8-7-1 15,-6-2 0-15,-3-7-2 16,2-6 1-16,-2-6-6 16,-1-3 1-16,0-7-7 15,-3-3 0-15,3 7-6 16,1-1 0-16,3 4-6 15,6-10 1-15</inkml:trace>
  <inkml:trace contextRef="#ctx0" brushRef="#br0" timeOffset="86643.6278">24208 9586 13 0,'-7'3'6'0,"3"-6"5"0,4 3 7 16,4-7-16 0,-1 1 1-16,4-3 3 15,4-4 0-15,-1-2-7 0,4-7 1 16,4 6 4 0,3 0 0-16,0-3-1 0,4-2 1 15,-4 2-2 1,0-3 0-16,1 0-1 0,-5 3 1 15,1 0-1-15,3 10 1 16,0 2-1-16,-3 7 0 16,-4 7 1-16,-3 5 1 15,-11 7-1-15,-4 0 0 16,0 0 0-16,-3 3 1 16,0 0-2-16,0 0 1 0,0-4-2 15,0 1 0-15,4-3-4 16,-4 0 1-16,3-7-4 15,-3-3 0-15,0-3-4 16,0-3 1-16,0-9-3 16,0-4 0-16</inkml:trace>
  <inkml:trace contextRef="#ctx0" brushRef="#br0" timeOffset="86910.9622">24391 9360 25 0,'4'-16'12'0,"-4"16"-8"15,3 3 22-15,-3 4-24 16,0 2 1-16,-3 4 1 15,-1 2 1-15,1 7-6 16,-1 7 1-16,-3 5 3 16,0 7 0-16,0 9-1 15,-4 10 1-15,1 5-2 0,-4-2 0 16,3 0 0-16,0 3 0 16,1-10-1-16,3-3 0 15,0 1 0 1,3-10 1-16,1 0 0 0,-1-10 0 15,4-6-1-15,0-6 0 16,-3-3-3-16,3-6 0 16,0-1-6-16,-4-6 0 15,4-6-4-15,0 0 1 16</inkml:trace>
  <inkml:trace contextRef="#ctx0" brushRef="#br0" timeOffset="87273.6274">24095 10163 25 0,'-21'-3'12'0,"21"-4"-6"0,0 7 20 0,0 0-24 15,7 3 1-15,-4 1 1 16,4 5 1-16,0 7-5 15,0 6 0-15,0 3 4 16,0 0 1-16,0 3-2 16,1 0 1-16,-1 0-1 15,3 1 1-15,1-7-1 16,3 0 0-16,0-4-1 16,0-14 0-16,0-4 0 15,4-4 1-15,-1-11-1 16,1-7 0-16,3 0-1 0,-3-3 1 15,-4-3-4-15,0 2 0 16,-3 1-8-16,-1 3 1 16,-3 4-7-16,0 2 0 15</inkml:trace>
  <inkml:trace contextRef="#ctx0" brushRef="#br0" timeOffset="90216.828">24800 9683 24 0,'-3'-3'12'0,"-4"3"-8"0,3 3 13 15,1 6-14-15,-4 10 0 16,-8 6 2-16,-6 3 0 16,0 7-6-16,0 6 0 0,0-10 5 15,3 0 0-15,8-2-2 16,3-1 1-16,3 0-1 15,4-3 1-15,4 0-2 16,-1-3 1-16,4-3-1 16,4-3 1-16,-1-7-1 15,8 1 1-15,-4-4-1 16,0-3 1-16,4-6-5 16,-1-3 0-16,1-4-9 15,0-2 1-15,3-1-2 16,0 1 0-16</inkml:trace>
  <inkml:trace contextRef="#ctx0" brushRef="#br0" timeOffset="90546.0211">25015 9677 25 0,'-14'-13'12'0,"7"13"-7"0,4 3 22 16,-1 7-25-16,1-1 0 15,-4 7 2-15,0 6 1 16,0 6-6-16,-4 0 1 0,0 4 3 16,1 5 1-1,3-9-1-15,0-6 1 0,3 0-1 16,1 0 0 0,3-3-1-16,0 0 1 0,7 0-1 15,0-4 0-15,3-2-1 16,8-4 1-16,-4-2-1 15,0-4 1-15,4-3-2 16,10-3 0-16,0-4-4 16,4-2 0-16,0-1-5 15,0-2 0-15,3-7-6 16,-3 3 1-16</inkml:trace>
  <inkml:trace contextRef="#ctx0" brushRef="#br0" timeOffset="90775.7999">25344 9686 27 0,'-11'13'13'0,"0"37"-7"0,11-38 17 15,0 10-22-15,-7 7 1 16,-3 5 0-16,-1-3 0 16,-3 1-3-16,0-1 0 15,0 0 2-15,-4 1 1 16,4-1-2-16,0-6 1 15,3 0-4-15,4-6 0 16,4-6-5-16,3-1 0 16,7-9-2-16,0-6 1 15</inkml:trace>
  <inkml:trace contextRef="#ctx0" brushRef="#br0" timeOffset="91160.7381">25365 9642 25 0,'14'-28'12'0,"14"12"-11"0,-17 10 22 0,3-3-20 16,3-1 0-16,5 4 1 16,-1 0 1-16,0 3-6 15,-3 3 0-15,6 3 5 16,-3 0 0-16,-3 3-1 16,-7 0 0-16,-1 4 1 15,-13 9 0-15,-4 3-1 16,-4 3 0-16,-3 3-1 15,-7 0 1-15,-4 0-2 16,-3 4 1-16,0-7-2 0,-1 0 1 16,5 0 0-1,3-3 0-15,3 0 0 16,4-7 0-16,0 4 0 0,7-6 0 16,3-1 0-16,1 1 0 15,3 3 0-15,0-1 0 16,3 1 0-16,4-4 0 15,0 4 0-15,0-3 0 16,4-1-2-16,-1-2 1 16,5-4-6-16,-1-3 0 15,7-3-10-15,4-3 1 16</inkml:trace>
  <inkml:trace contextRef="#ctx0" brushRef="#br0" timeOffset="91403.2336">25650 9733 44 0,'-10'6'22'0,"20"-12"-18"16,-2 0 31-16,2 0-35 16,11 2 1-16,4 4 0 15,7-3 1-15,-4-3-2 16,0 0 0-16,0 0 1 15,1-4 0-15,-1 1-4 16,0-4 1-16,-3 4-6 16,-1-1 1-16,-6 4-7 15,-4 3 0-15</inkml:trace>
  <inkml:trace contextRef="#ctx0" brushRef="#br0" timeOffset="91555.7819">25915 9752 35 0,'-14'16'17'0,"3"15"-15"0,11-18 27 16,-3 15-29-16,-4 0 0 16,0 10 1-16,-4 9 0 15,-7 15-5-15,-3 17 1 16,-3 21-7-16,-1 0 0 16</inkml:trace>
  <inkml:trace contextRef="#ctx0" brushRef="#br0" timeOffset="102886.163">5708 16114 12 0,'-11'-9'6'0,"4"9"3"0,7 3 6 16,-3 7-12-16,-1 8 0 15,-3 11 2-15,0 5 1 16,0 13-7-16,0 7 1 15,0-4 5-15,7 0 0 16,0-16-2-16,0-9 1 16,7-6-1-16,0-9 0 15,4-10-1-15,3-13 0 16,7-12-1-16,-3-6 1 16,13-10-1-16,-2 0 0 15,2-6-1-15,5 0 0 0,-5-3 0 16,5-3 0-16,-8 2-1 15,-3 8 1-15,-4 8-1 16,-4 13 0-16,-6 16 0 16,-1 15 1-16,-10 13 0 15,-3 13 0-15,-4 15 1 16,-7 6 0-16,-4 20 0 16,-3 5 0-16,-4 7 0 15,1-7 1-15,-5 4-1 16,5-3 0-16,3 2-3 15,3-8 0-15,7-14-4 16,1-5 0-16,3-17-6 16,0-2 0-16</inkml:trace>
  <inkml:trace contextRef="#ctx0" brushRef="#br0" timeOffset="104147.3857">6466 15992 28 0,'0'-25'14'0,"-7"19"-10"0,4 9 21 0,-8 3-24 15,-10 10 0-15,-7 6 1 16,0 3 1-1,-1 3-3-15,-2 7 0 0,-1-4 2 16,7-6 0-16,4-3 0 16,7-6 0-16,3-4-1 15,8-2 0-15,10-7-1 16,7-3 1-16,7-6-1 16,18-1 0-16,10-2 0 15,1-1 0-15,3 1 0 16,-11 0 0-16,-3 2 0 15,-7 1 1-15,-8 6 0 16,-6 0 0-16,-4 3 1 16,-7 7 0-16,-3 5 1 15,-8 4 0-15,-7 6-1 16,-13 10 1-16,-8 6-1 16,-10 6 0-16,-1 3-1 0,1 3 1 15,-4-9-2 1,4-6 1-16,-1-4 0 15,8-3 0-15,3-6-4 0,4-6 0 16,4-9-6-16,6-10 1 16,4-3-6-16,7-19 0 15</inkml:trace>
  <inkml:trace contextRef="#ctx0" brushRef="#br0" timeOffset="104318.0153">6195 16268 25 0,'39'-25'12'0,"-1"25"-1"0,-31 3 13 16,4 7-20-16,-4 8 0 0,0 17 1 15,-3 6 1-15,-4 6-8 16,3 0 0-16,-3-3 5 16,7-7 1-16,11-2-5 15,3-4 0-15,4-6-6 16,7-9 0-16,6-7-5 16,5-9 0-16</inkml:trace>
  <inkml:trace contextRef="#ctx0" brushRef="#br0" timeOffset="104988.8255">7112 15848 31 0,'-4'-25'15'0,"1"28"-8"0,-1 0 24 16,-6 3-29-16,-8 10 0 15,-6 9 1 1,-8 7 0-16,-4-1-4 0,5 3 0 15,-1-2 2 1,-3-4 1-16,10-3-1 0,4-6 0 16,7 0-1-16,3-10 0 15,8-6-1-15,3-3 0 16,7-3-1-16,3-3 0 16,8-10 0-16,3 4 0 15,4 5 0-15,-1 4 0 0,-6 3 1 16,-4 6 0-16,-3 7 2 15,-11 6 0 1,-7 3 0-16,-7 6 1 0,0 0-1 16,3 4 1-16,-3-1-1 15,3 0 0-15,4-9 0 16,4-3 0-16,3-3-1 16,3-13 0-16,11-9-2 15,7-4 0-15,1-5-2 16,2-14 0-16,5-5-1 15,2-7 1-15,5-6-1 16,-8-3 1-16,0 0 2 16,-3 9 0-16,-4 10 4 15,-3 9 0-15,-4 9 1 16,-7 13 1-16,-4 6 1 0,-3 7 0 16,-3 3-1-1,-1 5 0-15,-3 1-2 16,0-6 0-16,0 0-1 15,3-4 0-15,-3 1-1 16,4-1 1-16,-1-2-1 0,4-1 1 16,0-3-1-16,4-2 0 15,3-4 0-15,4-4 1 16,-1 1-2-16,4-6 1 16,4 0-3-16,3-7 0 15,0 3-2-15,0 4 0 0,-3 6-6 16,-7 3 1-16,-4 9-1 15,-11 4 0-15</inkml:trace>
  <inkml:trace contextRef="#ctx0" brushRef="#br0" timeOffset="105379.5456">6971 16472 34 0,'-81'56'17'0,"38"4"-18"0,40-57 34 0,-4 3-31 15,3 7 0-15,4-4 1 16,0-2 1-16,7-1-4 15,4-3 0-15,10-3 3 16,4-6 1-16,10-10-2 16,0-3 1-1,15-31-8 1,-8-3 1-16,-7 3-4 16,-6 3 0-16,-8-4-3 15,-7 8 1-15,-4 5 1 0,-2 10 0 16,-5 9 8-16,-3 9 1 15,0 14 4 1,-3 11 0-16,-5 13 3 0,-2 13 0 16,-1 9-2-1,1 13 1-15,-1-6-2 0,-3 2 0 16,3 1-2-16,1-4 0 16,3 4-1-16,3-10 1 15,4 0-2-15,0-3 0 16,0-16-4-16,0-2 1 0,4-10-5 15,-1-13 0-15,4-16-3 16,0-8 0 0</inkml:trace>
  <inkml:trace contextRef="#ctx0" brushRef="#br0" timeOffset="105575.6203">7094 16635 37 0,'-24'-25'18'0,"-26"37"-17"0,33-5 36 0,-12 8-33 15,1 7 1-15,0 7 2 16,-4-1 0-16,11-3-9 15,7-6 1-15,7 3 6 16,7-10 1-16,7-2-3 16,18-7 0-16,17-6-1 15,7-7 0-15,1-5-3 16,-1-4 0-16,8-3-11 16,3 3 1-16,7-9-6 0,-4-10 0 15</inkml:trace>
  <inkml:trace contextRef="#ctx0" brushRef="#br0" timeOffset="106640.3064">7856 16359 21 0,'-14'-3'10'0,"18"12"-1"0,-4-9 11 0,10 0-16 15,4 0 1-15,1 10 3 16,9-4 0 0,8 10-10-16,7-7 1 0,3 1 6 15,1-7 1-15,2 3-3 16,-6-3 1-16,0-6-2 15,0-6 1-15,0-10-6 16,-1-3 0-16,1 3-10 16,7 0 0-16</inkml:trace>
  <inkml:trace contextRef="#ctx0" brushRef="#br0" timeOffset="107317.2304">9306 15980 28 0,'-10'3'14'0,"10"-13"-6"0,0 10 12 16,0 0-18-16,-4 4 1 15,-3 2 0-15,-7 3 1 0,-4 4-5 16,-13 6 0-1,-5 3 3-15,-2 3 0 16,-8 9-1-16,0-3 0 16,3 1-1-16,5-1 1 15,-1-3-2-15,7-9 0 16,7-6-3-16,11-4 0 0,7-6-2 16,7-3 0-16,7-6-1 15,11-7 0-15,3-2 1 16,11-4 1-16,0 0 2 15,6 0 0-15,-2 4 2 16,-1 2 1-16,-7 4 3 16,-10 2 0-16,-11 4 1 15,-14 10 0-15,-7 5 1 16,-4 7 1-16,-3 3-1 16,0 0 1-16,3 0-3 15,4-3 0-15,3-4-1 16,8-8 0-16,6-4-1 15,4-3 0-15,4-3-1 16,10-7 1-16,4 1-1 0,-4 2 0 16,11-5-1-1,-7 6 1-15,-8 3 0 0,-6 6 0 16,-11 6 0-16,-11 4 0 16,-6 15 0-16,-1 0 0 15,0 7 0-15,1-4 1 16,2 0 0-16,5-9 0 15,3-6 0-15,3-4 0 16,4-8 0-16,0-4 1 0,11-13-3 16,3-3 1-1,4-2-3-15,-4-4 0 16,0-7-4-16,-4 7 1 0,-2 4-6 16,-1 2 1-16</inkml:trace>
  <inkml:trace contextRef="#ctx0" brushRef="#br0" timeOffset="107498.9216">9112 16325 17 0,'-24'37'8'0,"6"38"0"16,14-49 8-16,1 5-15 16,-1 3 1-16,-3 4 0 15,4 3 0-15,-4 3-3 16,0 6 1-16,0 0 1 16,3-6 0-16,1 3 0 15,3-6 0-15,0-10-2 16,0-6 0-16,0-9-6 15,3-16 1-15,4-3-1 16,0-13 0-16</inkml:trace>
  <inkml:trace contextRef="#ctx0" brushRef="#br0" timeOffset="107675.2633">9010 16632 28 0,'-28'12'14'0,"-15"1"-11"0,33-10 29 15,-4 13-29-15,-4 6 0 16,4-7 2-16,3 7 1 15,8-6-7-15,6-3 0 16,8-4 5-16,7-6 0 16,10-6-2-16,4-6 0 0,13-7-7 15,12-3 1-15,6-6-9 16,4-6 0-16</inkml:trace>
  <inkml:trace contextRef="#ctx0" brushRef="#br0" timeOffset="108200.4101">9578 16187 38 0,'-39'-7'19'0,"43"-2"-23"16,-1 3 26-16,4-1-23 15,4 1 1-15,10 0 0 16,11-4 0-16,10 1 0 16,0 0 0-16,-3-1 0 0,0 4 1 15,-11 3-1-15,-14 6 0 16,-14 0 0 0,-10 6 1-16,-15 7 0 0,-10 6 0 15,-4 6 2-15,-3-3 0 16,3 7 0-16,7-7 1 15,7 3 0-15,4-6 0 16,11-6-2-16,10-1 1 16,7-2-2-16,7-4 0 15,14-2-1-15,7-1 0 16,1 6-1-16,-1 1 1 0,-7 0 0 16,-3 2 0-1,-1 1 0-15,-9 0 1 0,-5 2 0 16,-13 7 0-16,-4 1 0 15,-11-1 0-15,-7-3 0 16,-3-4 0-16,-4 4-1 16,1-3 0-16,-1-6-5 15,4 2 0-15,-1-8-7 16,5-10 0-16,6-7-2 16,4-6 0-16</inkml:trace>
  <inkml:trace contextRef="#ctx0" brushRef="#br0" timeOffset="108354.6492">9493 16519 36 0,'11'16'18'0,"6"15"-20"16,-9-22 35-16,-1 4-32 0,0-4 1 15,3 7 0-15,1-7 1 16,3 1-4-16,0-4 0 16,4-3-1-16,3 0 1 15,4-9-9-15,-1-3 0 16,4-7-2-16,-3-9 1 15</inkml:trace>
  <inkml:trace contextRef="#ctx0" brushRef="#br0" timeOffset="108878.652">9945 16234 35 0,'-7'22'17'0,"-7"9"-23"0,14-25 34 0,0 7-28 16,0 2 1-16,0-2 0 15,0 0 0-15,0-7-2 16,0-3 1-16,0-3-2 16,7-9 0-16,0-7-3 15,3-3 1-15,1-6-2 16,3-6 1-16,-3-1-1 16,3 1 0-16,0 0 4 15,-4-1 0-15,1 7 4 16,0 3 1-16,-4 6 2 15,0 10 1-15,-7 6 2 16,3 3 0-16,1 4-2 16,-4-1 0-16,0 6 0 15,0 1 0-15,0 3-1 16,0 2 0-16,-4 8-2 0,1 2 1 16,-1 0-1-16,1 10 1 15,-4 9-2 1,0 3 0-16,-1 6-1 0,1-2 0 15,0-1-1-15,0 0 1 16,0 0-1-16,4-5 1 16,-1 2-1-16,1-3 0 15,-1-6 0-15,1-7 1 16,-4 0-1-16,0-5 1 16,-1-4-1-16,1-10 1 0,4-5 0 15,-4 6 0 1,-4-13 0-16,-6-3 0 0,-5-3-3 15,-2-13 1-15,-5 0-13 16,1 1 1-16</inkml:trace>
  <inkml:trace contextRef="#ctx0" brushRef="#br0" timeOffset="113247.4104">10562 16133 22 0,'-7'-3'11'0,"7"9"-7"0,0-2 11 16,-3 8-14-16,-1 7 0 16,-3 6 3-16,0 3 1 15,-4 10-5-15,1 3 0 16,-4-1 3 0,0 4 0-16,-1-3-1 0,1-10 1 15,4-9-2-15,-1 0 1 16,4-12-2-16,7-7 1 15,7-16-1-15,4-15 0 16,3-10 0-16,7-2 1 16,4-7-2-16,3 0 1 15,0 6 0-15,0 6 0 0,-3 7-1 16,-4 6 1-16,-3 7 0 16,-8 5 1-1,-2 13 0-15,-8 7 1 0,-8 8 0 16,-2 4 0-16,-4 4 2 15,0 5 0-15,0 0-1 16,-1 1 1-16,5-4-1 16,-1 0 0-16,4 0-1 15,0-9 0-15,4-3-1 16,-1-1 0-16,1-2-1 16,-1-7 1-16,4-3 0 15,0 4 0-15,0-7-4 16,0 0 1-16,7-10-6 15,0 1 1-15,4-4-7 16,-1-2 0-16</inkml:trace>
  <inkml:trace contextRef="#ctx0" brushRef="#br0" timeOffset="113996.9085">10721 16118 24 0,'7'0'12'0,"7"-7"-6"0,-3 7 11 15,-1 0-14-15,8-3 1 0,3 0 0 16,7-6 0 0,4-7-6-16,7 3 1 15,0-2 3-15,-8-4 1 0,-2-6-5 16,-5 3 0 0,-3 3-2-16,1 3 1 0,-8 1-2 15,-4-1 1-15,-6 4 0 16,-4 2 0-16,0-2 2 15,-4 2 0-15,1 10 2 16,-4 0 0-16,0 10 2 16,0 2 0-16,-4 4 2 15,0 6 0-15,1 3 0 16,-1 0 0-16,-3 0-1 16,0-3 1-16,4 0-2 15,2-6 1-15,5 2-3 16,3-5 1-16,0-1-1 15,0-2 0-15,3-4-2 16,8-3 0-16,0-3-2 16,-4 0 1-16,3-3-1 15,-3 3 0-15,0-3-1 0,0 3 1 16,-3 0 1-16,-4 6 1 16,-4 4 1-16,1 2 0 15,-8 1 2-15,-3 2 1 16,0 1 1-16,0 0 1 15,0 0 0-15,0-4 1 16,3 1-1-16,8-4 1 16,3-3-2-16,7 1 1 15,3-7-3-15,4-4 1 16,4-2-2-16,0-6 1 16,-1-1-2-16,1-3 0 15,-4 1-3-15,0-4 1 0,-3 3-1 16,-1 1 0-1,-6 2-1-15,-1 7 1 0,-3-1 2 16,0 7 0-16,-3 4 4 16,-1 5 1-16,-3 7 0 15,0 6 0-15,0 6 1 16,0 13 1-16,0 3-1 16,0 3 0-16,-7 3-2 15,3-6 0-15,1-4 0 16,-1-5 0-16,4-7-6 15,0-6 1-15,0-3-8 16,3-7 1-16</inkml:trace>
  <inkml:trace contextRef="#ctx0" brushRef="#br0" timeOffset="114164.3831">10887 16378 35 0,'-14'-13'17'0,"17"42"-14"0,4-23 26 16,0 0-28-16,0 7 0 15,4-4 0-15,7 4 1 16,-1-4-3-16,1 0 0 16,-1-5-4-16,1-1 1 15,0-6-7-15,-1-7 1 16</inkml:trace>
  <inkml:trace contextRef="#ctx0" brushRef="#br0" timeOffset="114599.1318">11289 16039 25 0,'10'-6'12'0,"29"0"-8"15,-25 6 15-15,4 3-16 16,0 3 1-16,-1 0 1 16,1 7 0-16,-4-4-7 15,-3 4 0-15,-4 3 5 16,-7-1 0-16,0 1-2 15,-4 0 1-15,-6-1-3 16,-1 1 1-16,-3-4-2 16,-4-2 1-16,4-4-2 15,0-3 0-15,0-6-1 16,7-3 1-16,7 0 0 16,3-1 0-16,4 1 1 15,0 0 1-15,1 3 0 0,2 3 1 16,-3 3 0-16,-3 3 0 15,-4 0 2-15,-4 4 0 16,-3-1 1-16,0 4 1 16,-7-1 0-16,0 1 0 15,3-4-1-15,1-3 0 16,3 1-1-16,0-4 0 0,3-3-3 16,1-6 0-1,-1-1-5-15,0-5 0 16,1-4-4-16,-1 0 0 0</inkml:trace>
  <inkml:trace contextRef="#ctx0" brushRef="#br0" timeOffset="114781.6557">11264 16124 26 0,'-7'25'13'0,"-7"47"-12"16,7-50 19-16,-4 19-17 15,1 12 1-15,-4 13 1 16,0-3 0-16,-4-1-7 15,7-2 0-15,1-7 2 16,3-6 0-16,3-12-8 16,8-7 1-16,3-12-3 15,3-1 1-15</inkml:trace>
  <inkml:trace contextRef="#ctx0" brushRef="#br0" timeOffset="115181.8239">11666 16124 30 0,'-21'12'15'0,"7"17"-12"0,11-20 28 15,-5 4-30-15,1-1 1 16,0 1-1-16,4-4 1 16,3-3-3-16,0-2 1 0,3-8 1 15,4-8 0-15,4-4-1 16,3-3 1-16,4-3-1 15,-1-6 1-15,5 0-1 16,-1-3 0-16,0 9 0 16,0 3 1-16,0 6-1 15,4 10 1-15,0 6 0 16,-8 7 1-16,-3 5 0 16,-3 4 0-16,-8 13 1 15,-6 5 0-15,-8 10-1 16,1 13 0-16,-4 6 0 15,-4 9 0-15,-3-6-1 16,-4 0 1-16,1-6-5 16,-1-7 1-16,4 0-3 15,3-8 1-15,0-11-9 16,8-12 0-16,6-9-1 0,1-10 0 16</inkml:trace>
  <inkml:trace contextRef="#ctx0" brushRef="#br0" timeOffset="115499.883">11617 16231 30 0,'7'-7'15'0,"14"10"-14"0,-14 1 27 0,0 2-27 16,4 0 0 0,-1 0 0-16,1 1 1 15,0-1-3-15,-4 0 1 16,-4 4 1-16,-3-1 0 15,-3 0-1-15,-4 4 1 0,-7-1-1 16,-1-2 0 0,1-1 0-16,0-6 0 0,4-3-1 15,3-3 1-15,3-3 0 16,4 3 0-16,4-7 0 16,6 1 1-16,4 0-1 15,0-1 1-15,4 1-3 16,-4-1 1-1,-3 7-9 1,-11 3 1-16</inkml:trace>
  <inkml:trace contextRef="#ctx0" brushRef="#br0" timeOffset="115798.8543">11501 16572 29 0,'-53'57'14'0,"0"-10"-4"15,46-32 17-15,0-2-25 16,3-4 0-16,11 4 2 0,4-7 0 15,10-6-5-15,4-6 0 16,3-7 4-16,0-2 1 16,-3-7-2-16,-1-3 0 15,-6 0-1-15,-7 3 1 16,-4 3-1-16,-4 3 1 16,-6 10-2-16,-8 6 1 0,1 6 1 15,-5 0 0-15,-2 4 0 16,3 2 0-1,3-2 0-15,8-1 0 16,3-3 0-16,7 1 0 0,0-4-4 16,3 0 0-16,4-3-10 15,0 0 1-15,8 0-4 16,-1-6 0-16</inkml:trace>
  <inkml:trace contextRef="#ctx0" brushRef="#br0" timeOffset="118842.8911">12315 16155 24 0,'-24'-15'12'0,"10"15"-1"0,10 0 12 0,1 0-20 16,-1 0 0-16,1 0 2 15,3 0 1-15,7 0-7 16,7-7 0-16,10 1 4 16,15-10 1-16,14-2-2 15,7-8 0 1,11-8-5 0,-11 9 1-16,-11 12-5 15,-14 10 1-15,-14 9-4 16,-10 7 0-16,-11 6-2 15,-7 6 1-15,-11 9 7 16,-13 4 0-16,-8 6 6 16,-11 0 0-16,12-3 5 15,2-1 0-15,8-5 2 16,7-7 0-16,7-6-4 0,0-3 1 16,10-7-2-16,4-5 1 15,14-7-3-15,0-3 0 16,1-7-1-16,-1-2 0 15,0-7 0-15,-4 3 0 16,-3 4-1-16,0-1 1 16,-3 4-1-16,-4-1 1 15,0 1-3-15,-4 3 1 16,4-1-3-16,0 1 0 0,8 0-3 16,2-4 0-16,4 1-3 15,4-4 0-15,7 1 0 16,-4-4 1-16</inkml:trace>
  <inkml:trace contextRef="#ctx0" brushRef="#br0" timeOffset="119116.5062">12739 16083 26 0,'3'-22'13'0,"-6"32"-12"15,3-7 27-15,-4 3-26 16,1 7 1-16,-4 5 1 16,0 11 1-16,-4 11-6 15,0 17 1-15,-6 9 3 16,-1 3 1-16,1 0 0 0,-1-7 0 15,0-5-1 1,4-7 1-16,0-9-1 16,3-1 1-16,-3-11-1 0,0-7 1 15,0-7-2 1,-3-5 0-16,2-10-1 16,-6 0 1-16,0-3-3 15,3-7 0-15,4-2-5 0,-3-1 0 16,6 4-5-16,0-1 1 15,1 7-6-15,-4 3 0 16</inkml:trace>
  <inkml:trace contextRef="#ctx0" brushRef="#br0" timeOffset="119375.9047">12174 16754 35 0,'-3'0'17'0,"10"13"-16"15,-7-4 30-15,0 7-29 16,-4-4 0-16,1 7 1 16,-4 6 0-16,0 0-4 15,-4 0 0-15,-3-3 2 16,0-3 0-16,3-3-6 15,1-7 1-15,3-2-8 16,3-4 0-16</inkml:trace>
  <inkml:trace contextRef="#ctx0" brushRef="#br0" timeOffset="119913.6458">13194 16102 30 0,'-18'-22'15'0,"15"3"-10"0,-1 16 20 0,-3 0-23 16,0 6 1-16,-11 3 0 16,-3 4 1-16,-10 9-6 15,-5-1 1-15,1 7 3 16,0 4 0-16,3-4-2 16,4-3 0-16,3-3-4 15,14-7 0-15,8-3-2 16,10-2 0-16,7-7-2 15,21-3 0-15,8-4 0 16,6-2 0-16,-3-4 4 16,0-2 0-16,-4-1 5 15,-3 0 1-15,-7 4 4 16,-8 2 0-16,-6 4 2 16,-7 3 0-16,-11 6-1 0,-7 7 1 15,-4 5-4-15,-10 7 1 16,-11 3-3-16,-10 3 0 15,-11 4-3-15,3 2 1 16,5 1-5-16,2-7 1 16,8-6-5-16,7-6 0 15,3-4-2-15,14-9 0 0</inkml:trace>
  <inkml:trace contextRef="#ctx0" brushRef="#br0" timeOffset="120080.239">12922 16450 27 0,'21'13'13'16,"1"5"-9"-16,-19-5 25 0,-6 3-27 15,-1 6 1-15,-3 3 0 16,-4 0 1-16,1 3-5 16,-4 3 0-16,-4 1 3 15,7-1 0-15,1-9-4 16,6-3 0-16,4-13-7 16,7-9 1-16,15-10-3 15,13-9 0-15</inkml:trace>
  <inkml:trace contextRef="#ctx0" brushRef="#br0" timeOffset="120424.6328">13427 16114 34 0,'-25'4'17'0,"-3"46"-17"0,21-38 32 16,0 4-30-16,0 0 1 15,3-4 0-15,8-2 0 16,6-4-4-16,4-6 1 15,4-9 2-15,10-7 1 16,0-3-2-16,4 0 1 16,-4-6-1-16,-6 0 1 15,-5-3-1-15,-6 6 0 16,-4 3-1-16,-11 10 1 16,-10 6-1-16,-3 6 1 0,-1 3-2 15,0 3 1 1,1-2 0-16,3-1 0 0,3 0 0 15,4 4 0-15,3-7 0 16,4 0 0-16,4 0-1 16,3 0 1-16,4-3-6 15,-1 3 0-15,4 0-7 16,-3 4 0-16</inkml:trace>
  <inkml:trace contextRef="#ctx0" brushRef="#br0" timeOffset="121052.9916">13346 16318 37 0,'-29'16'18'0,"19"-19"-16"15,10 3 26-15,0 0-29 16,7 0 1-16,3-6 0 16,5-4 0-16,2 4 0 0,4 0 1 15,1-1-2-15,2 1 1 16,1 0-2-16,-4 0 0 15,-3 2-2-15,-8 4 1 16,-6 4-1-16,-8-1 0 16,-6 6 1-16,-4 4 0 15,-4 5 3-15,-3 4 0 16,-4-6 2-16,4 3 1 16,3 0 0-16,4-10 0 15,4-3-1-15,3-2 1 0,7-8-2 16,3-5 0-1,4 3-1-15,0-10 0 0,4 7 0 16,-1-4 0-16,1 4 0 16,0 2 0-16,-4 7 0 15,0 4 0-15,-4 5-1 16,-3 7 1-16,0 9 1 16,0 6 0-16,-3 7 0 15,-4-1 1-15,0 1 0 16,-4 3 0-16,0-1 1 15,1-2 0-15,-1 6-1 16,1-13 1-16,-1-6-1 16,0-3 1-16,-3-9-4 15,4-4 1-15,-4-5-3 0,3-11 0 16,0-5-3 0,4-10 0-16,0 3 0 15,0-9 0-15,4 3 2 0,-1 0 0 16,4 6 4-16,0 9 1 15,0 1 2-15,0 9 1 16,0 0 0-16,7 3 0 16,4 0-1-16,3 0 0 15,4-6-5-15,6 3 0 16,5-9-9-16,13-4 1 16</inkml:trace>
  <inkml:trace contextRef="#ctx0" brushRef="#br0" timeOffset="121336.1738">13942 16105 42 0,'-53'-3'21'0,"7"25"-26"15,35-16 34-15,-3 4-28 16,-7 5 0-16,4 1 1 15,2 0 1-15,5-4-4 16,10-2 0-16,3-1 3 16,4-3 1-16,4-3-2 15,3 1 1-15,4-4 0 16,3 0 0-16,4 0 0 16,3-4 0-16,0-2-6 0,4 3 0 15,0 0-10 1,-4 3 1-16</inkml:trace>
  <inkml:trace contextRef="#ctx0" brushRef="#br0" timeOffset="121623.6026">13843 16390 38 0,'-21'4'19'0,"14"2"-18"0,7-6 26 0,0 0-27 15,7 3 0-15,7-3 1 16,4 0 1-1,3 3-2-15,3 0 0 0,5 4 1 16,-8 2 0-16,-4 0 0 16,-2 7 1-16,-5 3 0 15,-3 6 0-15,-7 6 0 16,-3-6 0-16,-4 0-1 16,-4-3 1-16,-3 0-1 15,-4-3 0 1,-10-6-10-1,10-4 1-15,4-9-5 16,7-3 0-16</inkml:trace>
  <inkml:trace contextRef="#ctx0" brushRef="#br0" timeOffset="121791.4486">13868 16550 38 0,'-11'10'19'0,"-7"5"-18"16,11-8 30-16,-3 5-30 0,-1 4 1 15,-6 3-1-15,-1-4 1 16,4 1-4-16,3-3 0 16,8-4-4-16,6 0 1 15,8-9-7-15,7-3 1 16</inkml:trace>
  <inkml:trace contextRef="#ctx0" brushRef="#br0" timeOffset="122466.2392">14288 16162 49 0,'3'-7'24'0,"15"1"-26"16,-11 3 45-16,3 0-42 16,4 0 0-16,4 3 0 15,3-4 1-15,4 1-3 16,3-3 1-16,-3 0-2 15,0-1 0-15,6-2-4 16,-2 0 0-16,2-7-5 16,-3 3 1-16,-6-2-4 15,-5-1 1-15,-10 7 2 16,-10 2 1-16,-8 11 7 16,-6 2 0-16,-8 10 7 15,-3-4 0-15,-8 7 5 16,-2 9 0-16,-8 0 0 15,-11 4 1-15,8-4-5 0,3-3 0 16,7 0-7-16,7-6 1 16,11 0-5-16,11-10 1 15,6-6-4-15,4 0 1 16,4-3-1-16,6 0 1 16,-3 4 4-16,4-4 1 15,0 6 4-15,-4 0 1 0,0 7 4 16,-4-1 1-1,-3 4 1-15,-3 3 0 16,-1 3 0-16,-3-4 0 16,4-2-2-16,6-3 1 0,4-7-2 15,4-6 0-15,6-3-1 16,1-10 0-16,7 1-2 16,3 2 1-16,0 1-2 15,0 3 0-15,8 6 0 16,-8 3 0-16,-3 3-1 15,-4 3 1-15,0 7-1 16,-3 6 1-16,-8-3 0 16,-6 6 0-16,-4-3-1 15,-4 3 1-15,-6-3-2 16,-5 0 0-16,-2-3-5 16,-1-4 1-16,0-5-8 15,1-1 1-15,-1-6-3 16,8-9 0-16</inkml:trace>
  <inkml:trace contextRef="#ctx0" brushRef="#br0" timeOffset="122659.5167">14347 16325 36 0,'-3'-13'18'0,"10"19"-18"0,-3-3 33 16,-1 7-29-16,-3 9 1 0,0 9 3 16,-3 10 0-16,-1 5-10 15,-3 8 1 1,-7 2 6-16,-7 6 0 15,0-2-2-15,-1 9 0 16,-2 0-5-16,2-1 0 0,1 4-8 16,-3-6 0-1,6 0-6-15,-21-10 1 0</inkml:trace>
  <inkml:trace contextRef="#ctx0" brushRef="#br0" timeOffset="270988.8132">21160 15045 13 0,'-4'-19'6'0,"1"7"2"0,-1 9 7 15,1 0-14-15,-5 3 1 16,-6 3 0-16,-3 0 0 31,-19 22-2-31,5 3 1 16,-1 7 1-16,4 2 1 15,-1 7-1-15,1 3 1 0,7-6-1 16,7 0 1 0,3-7-2-16,8-6 1 15,10-9 0-15,4-6 0 0,3-7-2 16,3-12 1-16,4-10 0 16,1-9 0-16,-1-6-1 15,3-4 1-15,-2 1-1 16,-1-1 1-16,-4 4-1 15,-2 3 1-15,-5 6-2 16,-3 6 1-16,-3 7 0 16,-4 9 0-16,-7 6 0 15,0 10 1-15,-4 15 0 16,-3 10 0-16,0 6 1 16,0 6 0-16,0-3 0 15,3-3 0-15,4-3-1 0,0 3 0 16,3-6 0-16,4-3 0 15,0-7-1 1,4 3 1-16,-1-5-1 0,1-4 0 16,-1 0 0-16,4-6 1 15,1-4 0-15,-1-5 0 16,3-4-2-16,1-6 1 16,-1-6-4-16,1-7 1 15,3-3-4-15,0-5 1 16,0-5-6-16,0 1 1 0,4 0 0 15,10 0 0-15</inkml:trace>
  <inkml:trace contextRef="#ctx0" brushRef="#br0" timeOffset="271439.1963">21456 15102 16 0,'-4'-4'8'0,"1"4"-5"16,3 4 14-16,-4-1-16 15,-6 6 0-15,-1 4 2 16,1 2 1-16,-1 7-5 16,0 3 1-16,4 4 3 15,0 2 0-15,4-3 0 0,-1-3 0 16,4 0-1-16,4-3 1 15,-1-6-1-15,8-7 0 16,3-5-1 0,4-11 0-16,-1-5 0 0,4-7 0 15,-3-6 0-15,3-3 0 16,0 3-1-16,1-1 0 16,-1 8 0-16,-4-1 0 15,-2 0-1-15,-1 10 1 16,-4 5 0-16,-3 4 1 15,-7 10-1-15,-3 9 1 16,-4 6-1-16,0-3 1 16,0 3 0-16,0 3 0 15,-1 0-1-15,1-3 0 16,0-3-4-16,4-6 0 0,-1-7-6 16,8 1 0-16</inkml:trace>
  <inkml:trace contextRef="#ctx0" brushRef="#br0" timeOffset="271634.7606">21780 15114 21 0,'-14'6'10'0,"7"10"-6"0,4-10 10 16,-1 1-13-1,-3 8 0-15,0 7 0 16,-3 7 1-16,-1-1-3 15,0-3 1-15,1 3-1 16,3-3 0-16,0-3-6 16,3-6 1-16</inkml:trace>
  <inkml:trace contextRef="#ctx0" brushRef="#br0" timeOffset="271786.7006">21855 14998 23 0,'0'-6'11'0,"-11"0"-12"0,11 6 17 0,0 0-16 16,0 0 1 0,0 0-3-16,7 0 1 0,-3 3-5 15,3 0 1-15</inkml:trace>
  <inkml:trace contextRef="#ctx0" brushRef="#br0" timeOffset="272056.9842">22031 15061 26 0,'-25'22'13'0,"-14"3"-10"16,25-19 22-16,-7 4-24 16,7 2 1-16,0 4 1 15,3-1 0-15,4 4-4 16,7 10 0-16,0-8 3 15,7-2 0-15,0 0-1 0,1 0 1 16,6-10-2-16,3-2 1 16,4-7-5-16,-3-7 1 15,0-2-7-15,3-7 1 16,7-6-1 0,0-3 0-16</inkml:trace>
  <inkml:trace contextRef="#ctx0" brushRef="#br0" timeOffset="272299.091">22433 14750 23 0,'-25'0'11'0,"15"4"-10"0,6 2 21 0,1 6-19 16,-4 4 0-16,-11 9 0 15,0 10 1-15,-3 2-6 16,0 7 1-16,0 3 3 15,-4 0 0-15,4 3-1 16,3 1 0-16,4-1-1 16,4-3 0-16,3-6-3 15,3-10 0-15,4-6-6 16,0-9 0-16</inkml:trace>
  <inkml:trace contextRef="#ctx0" brushRef="#br0" timeOffset="272578.6201">22416 15064 29 0,'-4'6'14'0,"-10"-3"-10"0,7 1 22 16,-7-1-24-16,-4 3 0 16,0 3 2-16,1 4 1 15,3-1-6-15,0 1 1 16,-1 0 4-16,5 2 0 15,3 1 0-15,3 3 0 16,4-7-1-16,0 4 1 16,4-4-1-16,6-5 0 15,8-1-1-15,3 0 0 0,4-3-2 16,0 1 0-16,-1-4-8 16,5 0 1-1,2 6-8-15,-3 0 1 0</inkml:trace>
  <inkml:trace contextRef="#ctx0" brushRef="#br0" timeOffset="288748.2356">23199 15600 20 0,'-7'0'10'0,"3"-3"-4"16,4-3 11-16,-3 0-16 15,3-1 0-15,0-8 1 0,7-7 0 16,0-10-3 0,3-15 1-16,8-12 1 0,3-4 0 15,4 0-1-15,-1 4 0 16,8 8 0-16,3 8 1 16,-3 8 0-16,4 4 0 15,-5 6 0-15,-3 9 1 16,1 3-1-16,-1 7 1 0,-3 6 0 15,-4 10 0-15,-4 12-1 16,-2 6 1 0,-5 9-1-16,-3 14 0 15,0 11 0-15,-3-2 0 0,-1-1-1 16,-3-8 1-16,0-1-1 16,0-6 0-1,0-4-3-15,0-8 0 0,0-7-2 16,0-6 0-16,-7-4-5 15,-7-5 1-15,0-7 0 16,0-3 0-16</inkml:trace>
  <inkml:trace contextRef="#ctx0" brushRef="#br0" timeOffset="288930.3599">23340 15431 24 0,'-28'-22'12'0,"6"9"-7"0,22 13 24 15,0-3-27-15,0-3 1 16,4-3 1-16,3-1 0 15,4 1-5 1,3-4 0-16,14 4 3 0,7-7 1 16,8 4-3-16,2-1 0 15,-2-3-5-15,-5-2 0 16,-2 2-6-16,-1 0 1 16</inkml:trace>
  <inkml:trace contextRef="#ctx0" brushRef="#br0" timeOffset="289227.9374">24155 14954 29 0,'-14'3'14'0,"-25"13"-8"0,25-10 21 0,-15 1-25 16,1 2 0-16,-4 10 1 15,1 6 1-15,-5 3-5 16,8 0 1-16,4 10 2 15,2 3 1-15,1 6-2 16,7-3 1-16,3-4-1 16,4 4 0-16,4-6 0 15,6-10 1-15,4-3-2 16,8-9 0-16,6-10-3 16,11-6 1-16,6-12-4 15,12-7 1-15,-1-9-5 16,-3-13 0-16,-4-3-2 15,1-6 1-15</inkml:trace>
  <inkml:trace contextRef="#ctx0" brushRef="#br0" timeOffset="289471.462">24440 14804 28 0,'0'-3'14'0,"-3"21"-10"0,3-11 25 16,0-1-28-16,-4 10 1 15,1 6 1-15,-4 0 1 0,0 6-5 16,-4 3 0-16,-3 10 3 15,0 0 0 1,0 9-1-16,0 6 1 0,0 1-2 16,3-4 1-1,4-6-2-15,3-6 0 0,4-7-3 16,0-9 1 0,4-9-4-16,3-10 1 0,4-6-3 15,3-9 0-15,3-19-1 16,5-13 0-16</inkml:trace>
  <inkml:trace contextRef="#ctx0" brushRef="#br0" timeOffset="289709.4702">24610 15017 29 0,'14'-13'14'0,"-21"7"-12"15,3 6 29-15,-6 3-29 16,-15 4 0-16,0 2 0 16,-3 7 1-16,-4 2-4 15,1 1 1-15,-1 3 2 16,7-3 1-16,8 3-1 15,6 0 0-15,4 3-1 0,7 3 1 16,7-3-1-16,4-3 1 16,6 0 0-1,8-3 0-15,10-6-1 0,0-4 1 16,1-3-4-16,-1-6 0 16,0-6-6-16,1 0 0 15,-8 6-5-15,0 3 0 16</inkml:trace>
  <inkml:trace contextRef="#ctx0" brushRef="#br0" timeOffset="289862.6837">24786 15421 31 0,'0'10'15'0,"4"-1"-10"0,-1-6 23 0,-3-3-27 16,4 4 0-16,-1-4-3 15,4 3 1-15,0-3-8 16,0 6 0-16,4-3-1 15,0-9 0-15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74699E-702C-4021-852A-2CCE26DE585C}" type="datetimeFigureOut">
              <a:rPr lang="zh-TW" altLang="en-US" smtClean="0"/>
              <a:t>2017/12/22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162257-5479-4B18-B3F0-14BFD92BCD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2282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 smtClean="0"/>
              <a:t>*喬治亞理工學院的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電子與電腦工程學系的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dirty="0" smtClean="0"/>
              <a:t>沒標星號的是喬治亞理工學院的機械工程系的</a:t>
            </a:r>
            <a:endParaRPr lang="en-US" altLang="zh-TW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(1)</a:t>
            </a:r>
            <a:r>
              <a:rPr lang="zh-TW" altLang="en-US" dirty="0" smtClean="0"/>
              <a:t>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電子與電腦工程學系的</a:t>
            </a:r>
            <a:r>
              <a:rPr lang="zh-TW" altLang="en-US" dirty="0" smtClean="0"/>
              <a:t>博士後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Researcher,  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Fortiphyd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Logic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CEO,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CTO(which provides cybersecurity solutions for industrial control systems (ICSs))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研究助理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目前是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 Development Engineer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Support Professional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(4)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dirty="0" smtClean="0"/>
              <a:t>機械工程系助理教授</a:t>
            </a:r>
            <a:r>
              <a:rPr lang="en-US" altLang="zh-TW" smtClean="0"/>
              <a:t>, Automation/Mechatronics:  Robotics, applied dynamics, computational automation, nonlinear control and estimation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TW" dirty="0" smtClean="0"/>
              <a:t>(5) </a:t>
            </a:r>
            <a:r>
              <a:rPr lang="zh-TW" altLang="en-US" dirty="0" smtClean="0"/>
              <a:t>喬治亞理工學院電子電腦工程學系的教授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 privacy; (2) cybersecurity for critical infrastructure networks; (3) security in wireless networks; and (4) network monitoring and performance.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co-founder of 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Fortiphyd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Logic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NDSS =</a:t>
            </a:r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Network and Distributed System Security Symposium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CCS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USENIX SECURITY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及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 S&amp;P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並稱的計算機系统安全領域的四大頂級會議之一。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62257-5479-4B18-B3F0-14BFD92BCD6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19873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62257-5479-4B18-B3F0-14BFD92BCD63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4254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62257-5479-4B18-B3F0-14BFD92BCD63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986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62257-5479-4B18-B3F0-14BFD92BCD63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0474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62257-5479-4B18-B3F0-14BFD92BCD63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93091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62257-5479-4B18-B3F0-14BFD92BCD6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70162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62257-5479-4B18-B3F0-14BFD92BCD63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73699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62257-5479-4B18-B3F0-14BFD92BCD63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4787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62257-5479-4B18-B3F0-14BFD92BCD63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3625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62257-5479-4B18-B3F0-14BFD92BCD63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10859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62257-5479-4B18-B3F0-14BFD92BCD63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5391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62257-5479-4B18-B3F0-14BFD92BCD6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82346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62257-5479-4B18-B3F0-14BFD92BCD63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68860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62257-5479-4B18-B3F0-14BFD92BCD63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14304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62257-5479-4B18-B3F0-14BFD92BCD63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81293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62257-5479-4B18-B3F0-14BFD92BCD63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3813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62257-5479-4B18-B3F0-14BFD92BCD63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8342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62257-5479-4B18-B3F0-14BFD92BCD63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44618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62257-5479-4B18-B3F0-14BFD92BCD63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18979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62257-5479-4B18-B3F0-14BFD92BCD63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61014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62257-5479-4B18-B3F0-14BFD92BCD63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82847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62257-5479-4B18-B3F0-14BFD92BCD63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0917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62257-5479-4B18-B3F0-14BFD92BCD63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66332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62257-5479-4B18-B3F0-14BFD92BCD63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01663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62257-5479-4B18-B3F0-14BFD92BCD63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76226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62257-5479-4B18-B3F0-14BFD92BCD63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81042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62257-5479-4B18-B3F0-14BFD92BCD63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27815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i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62257-5479-4B18-B3F0-14BFD92BCD63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86248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i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62257-5479-4B18-B3F0-14BFD92BCD63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79000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62257-5479-4B18-B3F0-14BFD92BCD63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41767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62257-5479-4B18-B3F0-14BFD92BCD63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54465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62257-5479-4B18-B3F0-14BFD92BCD63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87754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62257-5479-4B18-B3F0-14BFD92BCD63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9130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62257-5479-4B18-B3F0-14BFD92BCD63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9613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62257-5479-4B18-B3F0-14BFD92BCD6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459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62257-5479-4B18-B3F0-14BFD92BCD6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9194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62257-5479-4B18-B3F0-14BFD92BCD6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9765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62257-5479-4B18-B3F0-14BFD92BCD63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8234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62257-5479-4B18-B3F0-14BFD92BCD63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7193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8C8B1-136D-40E9-BD74-7C20DB3D0041}" type="datetime1">
              <a:rPr lang="zh-TW" altLang="en-US" smtClean="0"/>
              <a:t>2017/12/22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3E873-96DF-4AB9-8296-E11ED48DB2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1064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D81E6-D511-4D58-A1AC-D6530971AFB3}" type="datetime1">
              <a:rPr lang="zh-TW" altLang="en-US" smtClean="0"/>
              <a:t>2017/12/22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3E873-96DF-4AB9-8296-E11ED48DB2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8048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7CC50-CDA8-4E9A-B357-5DDAB9970EB4}" type="datetime1">
              <a:rPr lang="zh-TW" altLang="en-US" smtClean="0"/>
              <a:t>2017/12/22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3E873-96DF-4AB9-8296-E11ED48DB2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4542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92080-C621-44B3-B022-71B859C1DF78}" type="datetime1">
              <a:rPr lang="zh-TW" altLang="en-US" smtClean="0"/>
              <a:t>2017/12/22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3E873-96DF-4AB9-8296-E11ED48DB2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4933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20CE7-5D97-4D90-95DE-02168DFEA9BD}" type="datetime1">
              <a:rPr lang="zh-TW" altLang="en-US" smtClean="0"/>
              <a:t>2017/12/22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3E873-96DF-4AB9-8296-E11ED48DB2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744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15BDB-7282-4E2F-8745-10BE7408AC8A}" type="datetime1">
              <a:rPr lang="zh-TW" altLang="en-US" smtClean="0"/>
              <a:t>2017/12/22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3E873-96DF-4AB9-8296-E11ED48DB2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8032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407CA-ECB0-4CFE-96EC-5660B573B274}" type="datetime1">
              <a:rPr lang="zh-TW" altLang="en-US" smtClean="0"/>
              <a:t>2017/12/22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3E873-96DF-4AB9-8296-E11ED48DB2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5416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A0FD6-9C2A-4367-9C2D-71D43C9B9E0A}" type="datetime1">
              <a:rPr lang="zh-TW" altLang="en-US" smtClean="0"/>
              <a:t>2017/12/22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3E873-96DF-4AB9-8296-E11ED48DB2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569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C08DA-9EA0-4ED5-BE8A-0FC03E9E447A}" type="datetime1">
              <a:rPr lang="zh-TW" altLang="en-US" smtClean="0"/>
              <a:t>2017/12/22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3E873-96DF-4AB9-8296-E11ED48DB2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1009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9CB16-44D8-4138-936D-BDD5904D8384}" type="datetime1">
              <a:rPr lang="zh-TW" altLang="en-US" smtClean="0"/>
              <a:t>2017/12/22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3E873-96DF-4AB9-8296-E11ED48DB2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0980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1ADAD-64B9-408F-88DD-98E732ECF13D}" type="datetime1">
              <a:rPr lang="zh-TW" altLang="en-US" smtClean="0"/>
              <a:t>2017/12/22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3E873-96DF-4AB9-8296-E11ED48DB2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1419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BDF32A-69BF-4669-A894-4620EA36CEB9}" type="datetime1">
              <a:rPr lang="zh-TW" altLang="en-US" smtClean="0"/>
              <a:t>2017/12/22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13E873-96DF-4AB9-8296-E11ED48DB2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678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customXml" Target="../ink/ink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customXml" Target="../ink/ink10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customXml" Target="../ink/ink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customXml" Target="../ink/ink14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customXml" Target="../ink/ink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customXml" Target="../ink/ink16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customXml" Target="../ink/ink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customXml" Target="../ink/ink18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customXml" Target="../ink/ink19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customXml" Target="../ink/ink20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customXml" Target="../ink/ink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customXml" Target="../ink/ink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customXml" Target="../ink/ink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customXml" Target="../ink/ink2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image" Target="../media/image45.png"/><Relationship Id="rId7" Type="http://schemas.openxmlformats.org/officeDocument/2006/relationships/customXml" Target="../ink/ink27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image" Target="../media/image45.png"/><Relationship Id="rId7" Type="http://schemas.openxmlformats.org/officeDocument/2006/relationships/customXml" Target="../ink/ink28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368188" y="1122362"/>
            <a:ext cx="9985612" cy="2387600"/>
          </a:xfrm>
        </p:spPr>
        <p:txBody>
          <a:bodyPr>
            <a:noAutofit/>
          </a:bodyPr>
          <a:lstStyle/>
          <a:p>
            <a:r>
              <a:rPr lang="en-US" altLang="zh-TW" sz="4800" dirty="0"/>
              <a:t>Who’s in Control of Your Control System?</a:t>
            </a:r>
            <a:br>
              <a:rPr lang="en-US" altLang="zh-TW" sz="4800" dirty="0"/>
            </a:br>
            <a:r>
              <a:rPr lang="en-US" altLang="zh-TW" sz="4800" dirty="0"/>
              <a:t>Device Fingerprinting for </a:t>
            </a:r>
            <a:r>
              <a:rPr lang="en-US" altLang="zh-TW" sz="4800" dirty="0" smtClean="0"/>
              <a:t/>
            </a:r>
            <a:br>
              <a:rPr lang="en-US" altLang="zh-TW" sz="4800" dirty="0" smtClean="0"/>
            </a:br>
            <a:r>
              <a:rPr lang="en-US" altLang="zh-TW" sz="4800" dirty="0" smtClean="0"/>
              <a:t>Cyber-Physical </a:t>
            </a:r>
            <a:r>
              <a:rPr lang="en-US" altLang="zh-TW" sz="4800" dirty="0"/>
              <a:t>Systems </a:t>
            </a:r>
            <a:endParaRPr lang="zh-TW" altLang="en-US" sz="4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4105275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Author: </a:t>
            </a:r>
            <a:r>
              <a:rPr lang="en-US" altLang="zh-TW" dirty="0"/>
              <a:t>David Formby∗, </a:t>
            </a:r>
            <a:r>
              <a:rPr lang="en-US" altLang="zh-TW" dirty="0" err="1"/>
              <a:t>Preethi</a:t>
            </a:r>
            <a:r>
              <a:rPr lang="en-US" altLang="zh-TW" dirty="0"/>
              <a:t> Srinivasan∗, Andrew </a:t>
            </a:r>
            <a:r>
              <a:rPr lang="en-US" altLang="zh-TW" dirty="0" err="1"/>
              <a:t>Leonardy</a:t>
            </a:r>
            <a:r>
              <a:rPr lang="en-US" altLang="zh-TW" dirty="0"/>
              <a:t>, </a:t>
            </a:r>
            <a:br>
              <a:rPr lang="en-US" altLang="zh-TW" dirty="0"/>
            </a:br>
            <a:r>
              <a:rPr lang="en-US" altLang="zh-TW" dirty="0" smtClean="0"/>
              <a:t>Jonathan </a:t>
            </a:r>
            <a:r>
              <a:rPr lang="en-US" altLang="zh-TW" dirty="0" err="1"/>
              <a:t>Rogersy</a:t>
            </a:r>
            <a:r>
              <a:rPr lang="en-US" altLang="zh-TW" dirty="0"/>
              <a:t>, Raheem </a:t>
            </a:r>
            <a:r>
              <a:rPr lang="en-US" altLang="zh-TW" dirty="0" err="1"/>
              <a:t>Beyah</a:t>
            </a:r>
            <a:r>
              <a:rPr lang="en-US" altLang="zh-TW" dirty="0" smtClean="0"/>
              <a:t>∗</a:t>
            </a:r>
          </a:p>
          <a:p>
            <a:r>
              <a:rPr lang="en-US" altLang="zh-TW" i="1" dirty="0" smtClean="0"/>
              <a:t>NDSS</a:t>
            </a:r>
            <a:r>
              <a:rPr lang="en-US" altLang="zh-TW" dirty="0" smtClean="0"/>
              <a:t>’16</a:t>
            </a:r>
            <a:r>
              <a:rPr lang="en-US" altLang="zh-TW" dirty="0"/>
              <a:t>, </a:t>
            </a:r>
            <a:r>
              <a:rPr lang="en-US" altLang="zh-TW" dirty="0" smtClean="0"/>
              <a:t>21-24 </a:t>
            </a:r>
            <a:r>
              <a:rPr lang="en-US" altLang="zh-TW" dirty="0" err="1" smtClean="0"/>
              <a:t>Febtuary</a:t>
            </a:r>
            <a:r>
              <a:rPr lang="en-US" altLang="zh-TW" dirty="0" smtClean="0"/>
              <a:t>, 2016, San Diego, </a:t>
            </a:r>
            <a:r>
              <a:rPr lang="en-US" altLang="zh-TW" dirty="0"/>
              <a:t>C</a:t>
            </a:r>
            <a:r>
              <a:rPr lang="en-US" altLang="zh-TW" dirty="0" smtClean="0"/>
              <a:t>A</a:t>
            </a:r>
            <a:r>
              <a:rPr lang="en-US" altLang="zh-TW" dirty="0"/>
              <a:t>, USA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3E873-96DF-4AB9-8296-E11ED48DB29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909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Overview Of Device Fingerprinting Methods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Two of the properties that differentiate ICS networks </a:t>
            </a:r>
            <a:r>
              <a:rPr lang="en-US" altLang="zh-TW" dirty="0" smtClean="0"/>
              <a:t>from more </a:t>
            </a:r>
            <a:r>
              <a:rPr lang="en-US" altLang="zh-TW" dirty="0"/>
              <a:t>traditional networks are their primary functions of </a:t>
            </a:r>
            <a:r>
              <a:rPr lang="en-US" altLang="zh-TW" dirty="0" smtClean="0"/>
              <a:t>data acquisition </a:t>
            </a:r>
            <a:r>
              <a:rPr lang="en-US" altLang="zh-TW" dirty="0"/>
              <a:t>through regular polling for measurements and control commands. 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/>
              <a:t>The two proposed </a:t>
            </a:r>
            <a:r>
              <a:rPr lang="en-US" altLang="zh-TW" dirty="0" smtClean="0"/>
              <a:t>methods </a:t>
            </a:r>
            <a:r>
              <a:rPr lang="en-US" altLang="zh-TW" dirty="0"/>
              <a:t>proposed </a:t>
            </a:r>
            <a:r>
              <a:rPr lang="en-US" altLang="zh-TW" dirty="0" smtClean="0"/>
              <a:t>take advantage</a:t>
            </a:r>
            <a:r>
              <a:rPr lang="zh-TW" altLang="en-US" dirty="0" smtClean="0"/>
              <a:t> </a:t>
            </a:r>
            <a:r>
              <a:rPr lang="en-US" altLang="zh-TW" dirty="0" smtClean="0"/>
              <a:t>of </a:t>
            </a:r>
            <a:r>
              <a:rPr lang="en-US" altLang="zh-TW" dirty="0"/>
              <a:t>these unique properties and are explained using the </a:t>
            </a:r>
            <a:r>
              <a:rPr lang="en-US" altLang="zh-TW" dirty="0" smtClean="0"/>
              <a:t>power</a:t>
            </a:r>
            <a:r>
              <a:rPr lang="zh-TW" altLang="en-US" dirty="0" smtClean="0"/>
              <a:t> </a:t>
            </a:r>
            <a:r>
              <a:rPr lang="en-US" altLang="zh-TW" dirty="0" smtClean="0"/>
              <a:t>grid </a:t>
            </a:r>
            <a:r>
              <a:rPr lang="en-US" altLang="zh-TW" dirty="0"/>
              <a:t>as a specific example. </a:t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3E873-96DF-4AB9-8296-E11ED48DB295}" type="slidenum">
              <a:rPr lang="zh-TW" altLang="en-US" smtClean="0"/>
              <a:t>10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1123920" y="1429200"/>
              <a:ext cx="8912160" cy="184608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0680" y="1423440"/>
                <a:ext cx="8920800" cy="186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907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TW" dirty="0"/>
              <a:t>Method 1: Cross-layer Response </a:t>
            </a:r>
            <a:r>
              <a:rPr lang="en-US" altLang="zh-TW" dirty="0" smtClean="0"/>
              <a:t>Times(CLRT)</a:t>
            </a:r>
            <a:endParaRPr lang="zh-TW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5009147" cy="4351338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By </a:t>
            </a:r>
            <a:r>
              <a:rPr lang="en-US" altLang="zh-TW" dirty="0"/>
              <a:t>leveraging </a:t>
            </a:r>
            <a:r>
              <a:rPr lang="en-US" altLang="zh-TW" dirty="0" smtClean="0"/>
              <a:t>the interaction </a:t>
            </a:r>
            <a:r>
              <a:rPr lang="en-US" altLang="zh-TW" dirty="0"/>
              <a:t>between regular polling of measurement data </a:t>
            </a:r>
            <a:r>
              <a:rPr lang="en-US" altLang="zh-TW" dirty="0" smtClean="0"/>
              <a:t>at the </a:t>
            </a:r>
            <a:r>
              <a:rPr lang="en-US" altLang="zh-TW" dirty="0"/>
              <a:t>application layer with </a:t>
            </a:r>
            <a:r>
              <a:rPr lang="en-US" altLang="zh-TW" dirty="0" smtClean="0"/>
              <a:t>acknowledgments </a:t>
            </a:r>
            <a:r>
              <a:rPr lang="en-US" altLang="zh-TW" dirty="0"/>
              <a:t>at the TCP </a:t>
            </a:r>
            <a:r>
              <a:rPr lang="en-US" altLang="zh-TW" dirty="0" smtClean="0"/>
              <a:t>layer to </a:t>
            </a:r>
            <a:r>
              <a:rPr lang="en-US" altLang="zh-TW" dirty="0"/>
              <a:t>get an estimate of the time a device takes to process </a:t>
            </a:r>
            <a:r>
              <a:rPr lang="en-US" altLang="zh-TW" dirty="0" smtClean="0"/>
              <a:t>the request</a:t>
            </a:r>
          </a:p>
          <a:p>
            <a:r>
              <a:rPr lang="en-US" altLang="zh-TW" dirty="0" smtClean="0"/>
              <a:t>And </a:t>
            </a:r>
            <a:r>
              <a:rPr lang="en-US" altLang="zh-TW" dirty="0"/>
              <a:t>then develops a fingerprint for each device </a:t>
            </a:r>
            <a:r>
              <a:rPr lang="en-US" altLang="zh-TW" dirty="0" smtClean="0">
                <a:solidFill>
                  <a:srgbClr val="FF0000"/>
                </a:solidFill>
              </a:rPr>
              <a:t>based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on </a:t>
            </a:r>
            <a:r>
              <a:rPr lang="en-US" altLang="zh-TW" dirty="0">
                <a:solidFill>
                  <a:srgbClr val="FF0000"/>
                </a:solidFill>
              </a:rPr>
              <a:t>the distribution of these times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3E873-96DF-4AB9-8296-E11ED48DB295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950" y="1825625"/>
            <a:ext cx="6496050" cy="35337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筆跡 5"/>
              <p14:cNvContentPartPr/>
              <p14:nvPr/>
            </p14:nvContentPartPr>
            <p14:xfrm>
              <a:off x="2033280" y="1501200"/>
              <a:ext cx="9597600" cy="4663800"/>
            </p14:xfrm>
          </p:contentPart>
        </mc:Choice>
        <mc:Fallback>
          <p:pic>
            <p:nvPicPr>
              <p:cNvPr id="6" name="筆跡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26800" y="1492560"/>
                <a:ext cx="9611640" cy="467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271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 1: Cross-layer Response Times(CLRT)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 smtClean="0"/>
                  <a:t>The fingerprint signature is defined by a vector of bin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counts </a:t>
                </a:r>
                <a:r>
                  <a:rPr lang="en-US" altLang="zh-TW" dirty="0"/>
                  <a:t>from a histogram of CLRTs where the final bin </a:t>
                </a:r>
                <a:r>
                  <a:rPr lang="en-US" altLang="zh-TW" dirty="0" smtClean="0"/>
                  <a:t>includes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all </a:t>
                </a:r>
                <a:r>
                  <a:rPr lang="en-US" altLang="zh-TW" dirty="0"/>
                  <a:t>values greater than a heuristic threshold. </a:t>
                </a:r>
                <a:endParaRPr lang="en-US" altLang="zh-TW" dirty="0" smtClean="0"/>
              </a:p>
              <a:p>
                <a:r>
                  <a:rPr lang="en-US" altLang="zh-TW" sz="2400" i="1" dirty="0" smtClean="0"/>
                  <a:t>M: </a:t>
                </a:r>
                <a:r>
                  <a:rPr lang="en-US" altLang="zh-TW" sz="2400" dirty="0" smtClean="0"/>
                  <a:t>a </a:t>
                </a:r>
                <a:r>
                  <a:rPr lang="en-US" altLang="zh-TW" sz="2400" dirty="0"/>
                  <a:t>set of CLRT measurements from </a:t>
                </a:r>
                <a:r>
                  <a:rPr lang="en-US" altLang="zh-TW" sz="2400" dirty="0" smtClean="0"/>
                  <a:t>a specific device</a:t>
                </a:r>
                <a:r>
                  <a:rPr lang="en-US" altLang="zh-TW" sz="2400" dirty="0"/>
                  <a:t/>
                </a:r>
                <a:br>
                  <a:rPr lang="en-US" altLang="zh-TW" sz="2400" dirty="0"/>
                </a:br>
                <a:r>
                  <a:rPr lang="en-US" altLang="zh-TW" sz="2400" i="1" dirty="0" smtClean="0"/>
                  <a:t>B</a:t>
                </a:r>
                <a:r>
                  <a:rPr lang="en-US" altLang="zh-TW" sz="2400" dirty="0"/>
                  <a:t>: the number of bins in the histogram</a:t>
                </a:r>
                <a:br>
                  <a:rPr lang="en-US" altLang="zh-TW" sz="2400" dirty="0"/>
                </a:br>
                <a:r>
                  <a:rPr lang="en-US" altLang="zh-TW" sz="2400" i="1" dirty="0"/>
                  <a:t>H</a:t>
                </a:r>
                <a:r>
                  <a:rPr lang="en-US" altLang="zh-TW" sz="2400" dirty="0"/>
                  <a:t>: the heuristic threshold chosen to </a:t>
                </a:r>
                <a:r>
                  <a:rPr lang="en-US" altLang="zh-TW" sz="2400" dirty="0" smtClean="0"/>
                  <a:t>be an </a:t>
                </a:r>
                <a:r>
                  <a:rPr lang="en-US" altLang="zh-TW" sz="2400" dirty="0"/>
                  <a:t>estimate of the global maximum that CLRT </a:t>
                </a:r>
                <a:r>
                  <a:rPr lang="en-US" altLang="zh-TW" sz="2400" dirty="0" smtClean="0"/>
                  <a:t>measurements should </a:t>
                </a:r>
                <a:r>
                  <a:rPr lang="en-US" altLang="zh-TW" sz="2400" dirty="0"/>
                  <a:t>ever </a:t>
                </a:r>
                <a:r>
                  <a:rPr lang="en-US" altLang="zh-TW" sz="2400" dirty="0" smtClean="0"/>
                  <a:t>take</a:t>
                </a:r>
                <a:br>
                  <a:rPr lang="en-US" altLang="zh-TW" sz="2400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altLang="zh-TW" sz="2400" dirty="0" smtClean="0">
                        <a:latin typeface="Cambria Math" panose="02040503050406030204" pitchFamily="18" charset="0"/>
                      </a:rPr>
                      <m:t>ⅈ</m:t>
                    </m:r>
                    <m:f>
                      <m:fPr>
                        <m:ctrlPr>
                          <a:rPr lang="en-US" altLang="zh-TW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r>
                          <a:rPr lang="en-US" altLang="zh-TW" sz="240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TW" sz="2400" i="0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altLang="zh-TW" sz="2400" dirty="0" smtClean="0"/>
                  <a:t/>
                </a:r>
                <a:br>
                  <a:rPr lang="en-US" altLang="zh-TW" sz="2400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sz="2400" dirty="0"/>
                  <a:t>: </a:t>
                </a:r>
                <a:r>
                  <a:rPr lang="en-US" altLang="zh-TW" sz="2400" dirty="0" smtClean="0"/>
                  <a:t>element of the </a:t>
                </a:r>
                <a:r>
                  <a:rPr lang="en-US" altLang="zh-TW" sz="2400" dirty="0"/>
                  <a:t>signature vector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15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3E873-96DF-4AB9-8296-E11ED48DB295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5" name="圖片 4"/>
          <p:cNvPicPr/>
          <p:nvPr/>
        </p:nvPicPr>
        <p:blipFill rotWithShape="1">
          <a:blip r:embed="rId4"/>
          <a:srcRect t="13420" r="7029" b="9126"/>
          <a:stretch/>
        </p:blipFill>
        <p:spPr>
          <a:xfrm>
            <a:off x="2939715" y="5521284"/>
            <a:ext cx="6047876" cy="85733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2452320" y="1576800"/>
              <a:ext cx="5079240" cy="4253040"/>
            </p14:xfrm>
          </p:contentPart>
        </mc:Choice>
        <mc:Fallback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45120" y="1572480"/>
                <a:ext cx="5091840" cy="426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042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 1: Cross-layer Response Times(CLRT)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i="1" dirty="0"/>
              <a:t>Theory: </a:t>
            </a:r>
            <a:r>
              <a:rPr lang="en-US" altLang="zh-TW" dirty="0"/>
              <a:t>The CLRT measurement is advantageous </a:t>
            </a:r>
            <a:r>
              <a:rPr lang="en-US" altLang="zh-TW" dirty="0" smtClean="0"/>
              <a:t>for fingerprinting </a:t>
            </a:r>
            <a:r>
              <a:rPr lang="en-US" altLang="zh-TW" dirty="0"/>
              <a:t>ICS devices because it remains relatively </a:t>
            </a:r>
            <a:r>
              <a:rPr lang="en-US" altLang="zh-TW" dirty="0" smtClean="0"/>
              <a:t>static and </a:t>
            </a:r>
            <a:r>
              <a:rPr lang="en-US" altLang="zh-TW" dirty="0"/>
              <a:t>its distribution is unique within device types and </a:t>
            </a:r>
            <a:r>
              <a:rPr lang="en-US" altLang="zh-TW" dirty="0" smtClean="0"/>
              <a:t>even software </a:t>
            </a:r>
            <a:r>
              <a:rPr lang="en-US" altLang="zh-TW" dirty="0"/>
              <a:t>configurations. 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Device </a:t>
            </a:r>
            <a:r>
              <a:rPr lang="en-US" altLang="zh-TW" dirty="0"/>
              <a:t>Characteristics. ICS devices have simpler hardware and software architectures </a:t>
            </a:r>
            <a:r>
              <a:rPr lang="en-US" altLang="zh-TW" dirty="0" smtClean="0"/>
              <a:t>because </a:t>
            </a:r>
            <a:r>
              <a:rPr lang="en-US" altLang="zh-TW" dirty="0"/>
              <a:t>they are built to perform very specialized </a:t>
            </a:r>
            <a:r>
              <a:rPr lang="en-US" altLang="zh-TW" dirty="0" smtClean="0"/>
              <a:t>critical</a:t>
            </a:r>
            <a:r>
              <a:rPr lang="zh-TW" altLang="en-US" dirty="0"/>
              <a:t> </a:t>
            </a:r>
            <a:r>
              <a:rPr lang="en-US" altLang="zh-TW" dirty="0" smtClean="0"/>
              <a:t>task</a:t>
            </a:r>
          </a:p>
          <a:p>
            <a:pPr lvl="1"/>
            <a:r>
              <a:rPr lang="en-US" altLang="zh-TW" dirty="0"/>
              <a:t>due to the limited </a:t>
            </a:r>
            <a:r>
              <a:rPr lang="en-US" altLang="zh-TW" dirty="0" smtClean="0"/>
              <a:t>processing power </a:t>
            </a:r>
            <a:r>
              <a:rPr lang="en-US" altLang="zh-TW" dirty="0"/>
              <a:t>and fixed CPU load CLRTs can be leveraged to </a:t>
            </a:r>
            <a:r>
              <a:rPr lang="en-US" altLang="zh-TW" dirty="0" smtClean="0"/>
              <a:t>identify ICS </a:t>
            </a:r>
            <a:r>
              <a:rPr lang="en-US" altLang="zh-TW" dirty="0"/>
              <a:t>device types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3E873-96DF-4AB9-8296-E11ED48DB295}" type="slidenum">
              <a:rPr lang="zh-TW" altLang="en-US" smtClean="0"/>
              <a:t>13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3585240" y="1361160"/>
              <a:ext cx="7873200" cy="364680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400" y="1356120"/>
                <a:ext cx="7887240" cy="365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080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 1: Cross-layer Response Times(CLRT)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Network Level </a:t>
            </a:r>
            <a:r>
              <a:rPr lang="en-US" altLang="zh-TW" dirty="0" smtClean="0"/>
              <a:t>Characteristics:</a:t>
            </a:r>
            <a:r>
              <a:rPr lang="zh-TW" altLang="en-US" dirty="0" smtClean="0"/>
              <a:t> </a:t>
            </a:r>
            <a:r>
              <a:rPr lang="en-US" altLang="zh-TW" dirty="0"/>
              <a:t>devices in ICS networks are dedicated to one </a:t>
            </a:r>
            <a:r>
              <a:rPr lang="en-US" altLang="zh-TW" dirty="0" smtClean="0"/>
              <a:t>critical</a:t>
            </a:r>
            <a:r>
              <a:rPr lang="zh-TW" altLang="en-US" dirty="0" smtClean="0"/>
              <a:t> </a:t>
            </a:r>
            <a:r>
              <a:rPr lang="en-US" altLang="zh-TW" dirty="0" smtClean="0"/>
              <a:t>task </a:t>
            </a:r>
            <a:r>
              <a:rPr lang="en-US" altLang="zh-TW" dirty="0"/>
              <a:t>and are fixed in a permanent location.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traffic </a:t>
            </a:r>
            <a:r>
              <a:rPr lang="en-US" altLang="zh-TW" dirty="0" smtClean="0"/>
              <a:t>generated</a:t>
            </a:r>
            <a:r>
              <a:rPr lang="zh-TW" altLang="en-US" dirty="0" smtClean="0"/>
              <a:t> </a:t>
            </a:r>
            <a:r>
              <a:rPr lang="en-US" altLang="zh-TW" dirty="0" smtClean="0"/>
              <a:t>from regular </a:t>
            </a:r>
            <a:r>
              <a:rPr lang="en-US" altLang="zh-TW" dirty="0"/>
              <a:t>polling intervals </a:t>
            </a:r>
            <a:r>
              <a:rPr lang="en-US" altLang="zh-TW" dirty="0" smtClean="0"/>
              <a:t>travel</a:t>
            </a:r>
            <a:r>
              <a:rPr lang="zh-TW" altLang="en-US" dirty="0" smtClean="0"/>
              <a:t> </a:t>
            </a:r>
            <a:r>
              <a:rPr lang="en-US" altLang="zh-TW" dirty="0" smtClean="0"/>
              <a:t>will </a:t>
            </a:r>
            <a:r>
              <a:rPr lang="en-US" altLang="zh-TW" dirty="0"/>
              <a:t>with </a:t>
            </a:r>
            <a:r>
              <a:rPr lang="en-US" altLang="zh-TW" dirty="0" smtClean="0"/>
              <a:t>extremely high </a:t>
            </a:r>
            <a:r>
              <a:rPr lang="en-US" altLang="zh-TW" dirty="0"/>
              <a:t>probability take the same exact path, encounter the </a:t>
            </a:r>
            <a:r>
              <a:rPr lang="en-US" altLang="zh-TW" dirty="0" smtClean="0"/>
              <a:t>same delay</a:t>
            </a:r>
            <a:r>
              <a:rPr lang="en-US" altLang="zh-TW" dirty="0"/>
              <a:t>, and therefore have a very consistent spacing in </a:t>
            </a:r>
            <a:r>
              <a:rPr lang="en-US" altLang="zh-TW" dirty="0" smtClean="0"/>
              <a:t>between them</a:t>
            </a:r>
            <a:r>
              <a:rPr lang="en-US" altLang="zh-TW" dirty="0"/>
              <a:t>. 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/>
              <a:t>Due to this combination of low computational power, </a:t>
            </a:r>
            <a:r>
              <a:rPr lang="en-US" altLang="zh-TW" dirty="0" smtClean="0"/>
              <a:t>fixed CPU </a:t>
            </a:r>
            <a:r>
              <a:rPr lang="en-US" altLang="zh-TW" dirty="0"/>
              <a:t>loads, and simple networks with predictable traffic, </a:t>
            </a:r>
            <a:r>
              <a:rPr lang="en-US" altLang="zh-TW" dirty="0" smtClean="0"/>
              <a:t>any significant </a:t>
            </a:r>
            <a:r>
              <a:rPr lang="en-US" altLang="zh-TW" dirty="0"/>
              <a:t>change in a device’s distribution of CLRTs </a:t>
            </a:r>
            <a:r>
              <a:rPr lang="en-US" altLang="zh-TW" dirty="0" smtClean="0"/>
              <a:t>highly suggests network being intruded.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3E873-96DF-4AB9-8296-E11ED48DB295}" type="slidenum">
              <a:rPr lang="zh-TW" altLang="en-US" smtClean="0"/>
              <a:t>14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1843920" y="1427760"/>
              <a:ext cx="8065080" cy="257904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36000" y="1420920"/>
                <a:ext cx="8079120" cy="259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234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 1: Cross-layer Response Times(CLRT)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5"/>
            <a:ext cx="5538538" cy="4351338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Experimental </a:t>
            </a:r>
            <a:r>
              <a:rPr lang="en-US" altLang="zh-TW" dirty="0"/>
              <a:t>Setup: </a:t>
            </a:r>
            <a:r>
              <a:rPr lang="en-US" altLang="zh-TW" dirty="0" smtClean="0"/>
              <a:t>experiments</a:t>
            </a:r>
            <a:r>
              <a:rPr lang="zh-TW" altLang="en-US" dirty="0" smtClean="0"/>
              <a:t> </a:t>
            </a:r>
            <a:r>
              <a:rPr lang="en-US" altLang="zh-TW" dirty="0" smtClean="0"/>
              <a:t>were </a:t>
            </a:r>
            <a:r>
              <a:rPr lang="en-US" altLang="zh-TW" dirty="0"/>
              <a:t>run at a large scale using a real world dataset as </a:t>
            </a:r>
            <a:r>
              <a:rPr lang="en-US" altLang="zh-TW" dirty="0" smtClean="0"/>
              <a:t>well</a:t>
            </a:r>
            <a:r>
              <a:rPr lang="zh-TW" altLang="en-US" dirty="0" smtClean="0"/>
              <a:t> </a:t>
            </a:r>
            <a:r>
              <a:rPr lang="en-US" altLang="zh-TW" dirty="0" smtClean="0"/>
              <a:t>as </a:t>
            </a:r>
            <a:r>
              <a:rPr lang="en-US" altLang="zh-TW" dirty="0"/>
              <a:t>on a small scale using controlled lab </a:t>
            </a:r>
            <a:r>
              <a:rPr lang="en-US" altLang="zh-TW" dirty="0" smtClean="0"/>
              <a:t>tests.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Result:</a:t>
            </a:r>
          </a:p>
          <a:p>
            <a:pPr lvl="1"/>
            <a:r>
              <a:rPr lang="en-US" altLang="zh-TW" dirty="0"/>
              <a:t>Figure 6a illustrates that device types are </a:t>
            </a:r>
            <a:r>
              <a:rPr lang="en-US" altLang="zh-TW" dirty="0" smtClean="0"/>
              <a:t>clearly separable </a:t>
            </a:r>
            <a:r>
              <a:rPr lang="en-US" altLang="zh-TW" dirty="0"/>
              <a:t>based on simple mean and variance measurements,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3E873-96DF-4AB9-8296-E11ED48DB295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t="3414"/>
          <a:stretch/>
        </p:blipFill>
        <p:spPr>
          <a:xfrm>
            <a:off x="6376739" y="1543163"/>
            <a:ext cx="5815262" cy="4633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筆跡 5"/>
              <p14:cNvContentPartPr/>
              <p14:nvPr/>
            </p14:nvContentPartPr>
            <p14:xfrm>
              <a:off x="6346080" y="2626920"/>
              <a:ext cx="5410800" cy="2907000"/>
            </p14:xfrm>
          </p:contentPart>
        </mc:Choice>
        <mc:Fallback>
          <p:pic>
            <p:nvPicPr>
              <p:cNvPr id="6" name="筆跡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41400" y="2623320"/>
                <a:ext cx="5421600" cy="291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283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 1: Cross-layer Response Times(CLRT)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4936958" cy="4351338"/>
          </a:xfrm>
        </p:spPr>
        <p:txBody>
          <a:bodyPr/>
          <a:lstStyle/>
          <a:p>
            <a:r>
              <a:rPr lang="en-US" altLang="zh-TW" dirty="0" smtClean="0"/>
              <a:t>They used </a:t>
            </a:r>
            <a:r>
              <a:rPr lang="en-US" altLang="zh-TW" dirty="0"/>
              <a:t>FF-ANN </a:t>
            </a:r>
            <a:r>
              <a:rPr lang="en-US" altLang="zh-TW" dirty="0" smtClean="0"/>
              <a:t>to </a:t>
            </a:r>
            <a:r>
              <a:rPr lang="en-US" altLang="zh-TW" dirty="0"/>
              <a:t>classify the labeled data and </a:t>
            </a:r>
            <a:r>
              <a:rPr lang="en-US" altLang="zh-TW" dirty="0" smtClean="0"/>
              <a:t>achieved </a:t>
            </a:r>
            <a:r>
              <a:rPr lang="en-US" altLang="zh-TW" dirty="0"/>
              <a:t>an average accuracy of 93</a:t>
            </a:r>
            <a:r>
              <a:rPr lang="en-US" altLang="zh-TW" dirty="0" smtClean="0"/>
              <a:t>% even when time </a:t>
            </a:r>
            <a:r>
              <a:rPr lang="en-US" altLang="zh-TW" dirty="0"/>
              <a:t>slices as small as 5 </a:t>
            </a:r>
            <a:r>
              <a:rPr lang="en-US" altLang="zh-TW" dirty="0" smtClean="0"/>
              <a:t>minutes.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3E873-96DF-4AB9-8296-E11ED48DB295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150" y="1690688"/>
            <a:ext cx="5581650" cy="4267200"/>
          </a:xfrm>
          <a:prstGeom prst="rect">
            <a:avLst/>
          </a:prstGeom>
        </p:spPr>
      </p:pic>
      <p:pic>
        <p:nvPicPr>
          <p:cNvPr id="6" name="圖片 5"/>
          <p:cNvPicPr/>
          <p:nvPr/>
        </p:nvPicPr>
        <p:blipFill rotWithShape="1">
          <a:blip r:embed="rId4"/>
          <a:srcRect t="13420" r="11992" b="17892"/>
          <a:stretch/>
        </p:blipFill>
        <p:spPr>
          <a:xfrm>
            <a:off x="781397" y="4029909"/>
            <a:ext cx="4823970" cy="64063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筆跡 6"/>
              <p14:cNvContentPartPr/>
              <p14:nvPr/>
            </p14:nvContentPartPr>
            <p14:xfrm>
              <a:off x="6224400" y="2947320"/>
              <a:ext cx="2672280" cy="761400"/>
            </p14:xfrm>
          </p:contentPart>
        </mc:Choice>
        <mc:Fallback>
          <p:pic>
            <p:nvPicPr>
              <p:cNvPr id="7" name="筆跡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18640" y="2939040"/>
                <a:ext cx="2683800" cy="77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026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530" y="2754146"/>
            <a:ext cx="7865644" cy="383881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189372"/>
            <a:ext cx="10515600" cy="1325563"/>
          </a:xfrm>
        </p:spPr>
        <p:txBody>
          <a:bodyPr/>
          <a:lstStyle/>
          <a:p>
            <a:r>
              <a:rPr lang="en-US" altLang="zh-TW" dirty="0"/>
              <a:t>Method 1: Cross-layer Response Times(CLRT)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428583"/>
            <a:ext cx="10784305" cy="4351338"/>
          </a:xfrm>
        </p:spPr>
        <p:txBody>
          <a:bodyPr/>
          <a:lstStyle/>
          <a:p>
            <a:r>
              <a:rPr lang="en-US" altLang="zh-TW" dirty="0"/>
              <a:t>They used </a:t>
            </a:r>
            <a:r>
              <a:rPr lang="en-US" altLang="zh-TW" dirty="0" smtClean="0"/>
              <a:t>naive </a:t>
            </a:r>
            <a:r>
              <a:rPr lang="en-US" altLang="zh-TW" dirty="0"/>
              <a:t>Bayes classifier </a:t>
            </a:r>
            <a:r>
              <a:rPr lang="en-US" altLang="zh-TW" dirty="0" smtClean="0"/>
              <a:t>on a experiment that </a:t>
            </a:r>
            <a:r>
              <a:rPr lang="en-US" altLang="zh-TW" dirty="0"/>
              <a:t>simulate a </a:t>
            </a:r>
            <a:r>
              <a:rPr lang="en-US" altLang="zh-TW" dirty="0" smtClean="0"/>
              <a:t>real world deployment and </a:t>
            </a:r>
            <a:r>
              <a:rPr lang="en-US" altLang="zh-TW" dirty="0"/>
              <a:t>can achieve high </a:t>
            </a:r>
            <a:r>
              <a:rPr lang="en-US" altLang="zh-TW" dirty="0" smtClean="0"/>
              <a:t>accuracy classification </a:t>
            </a:r>
            <a:r>
              <a:rPr lang="en-US" altLang="zh-TW" dirty="0"/>
              <a:t>with detection times as small as a few minutes 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3E873-96DF-4AB9-8296-E11ED48DB295}" type="slidenum">
              <a:rPr lang="zh-TW" altLang="en-US" smtClean="0"/>
              <a:t>17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筆跡 5"/>
              <p14:cNvContentPartPr/>
              <p14:nvPr/>
            </p14:nvContentPartPr>
            <p14:xfrm>
              <a:off x="2611080" y="1328400"/>
              <a:ext cx="8138520" cy="4500360"/>
            </p14:xfrm>
          </p:contentPart>
        </mc:Choice>
        <mc:Fallback>
          <p:pic>
            <p:nvPicPr>
              <p:cNvPr id="6" name="筆跡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04240" y="1324800"/>
                <a:ext cx="8150760" cy="450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039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 1: Cross-layer Response Times(CLRT)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24765"/>
            <a:ext cx="10515600" cy="4351338"/>
          </a:xfrm>
        </p:spPr>
        <p:txBody>
          <a:bodyPr/>
          <a:lstStyle/>
          <a:p>
            <a:r>
              <a:rPr lang="en-US" altLang="zh-TW" dirty="0" smtClean="0"/>
              <a:t>The </a:t>
            </a:r>
            <a:r>
              <a:rPr lang="en-US" altLang="zh-TW" dirty="0"/>
              <a:t>estimated clusters learned </a:t>
            </a:r>
            <a:r>
              <a:rPr lang="en-US" altLang="zh-TW" dirty="0" smtClean="0"/>
              <a:t>from the </a:t>
            </a:r>
            <a:r>
              <a:rPr lang="en-US" altLang="zh-TW" dirty="0"/>
              <a:t>GMM algorithm, which upon comparison with the </a:t>
            </a:r>
            <a:r>
              <a:rPr lang="en-US" altLang="zh-TW" dirty="0" smtClean="0"/>
              <a:t>true clusters </a:t>
            </a:r>
            <a:r>
              <a:rPr lang="en-US" altLang="zh-TW" dirty="0"/>
              <a:t>in Figure 6a, looks very similar. </a:t>
            </a:r>
            <a:endParaRPr lang="en-US" altLang="zh-TW" dirty="0" smtClean="0"/>
          </a:p>
          <a:p>
            <a:r>
              <a:rPr lang="en-US" altLang="zh-TW" dirty="0"/>
              <a:t>T</a:t>
            </a:r>
            <a:r>
              <a:rPr lang="en-US" altLang="zh-TW" dirty="0" smtClean="0"/>
              <a:t>he </a:t>
            </a:r>
            <a:r>
              <a:rPr lang="en-US" altLang="zh-TW" dirty="0"/>
              <a:t>model </a:t>
            </a:r>
            <a:r>
              <a:rPr lang="en-US" altLang="zh-TW" dirty="0" smtClean="0"/>
              <a:t>achieved an </a:t>
            </a:r>
            <a:r>
              <a:rPr lang="en-US" altLang="zh-TW" dirty="0"/>
              <a:t>accuracy of 92.86%, a precision of 0.891, and a recall </a:t>
            </a:r>
            <a:r>
              <a:rPr lang="en-US" altLang="zh-TW" dirty="0" smtClean="0"/>
              <a:t>of 0.956</a:t>
            </a:r>
            <a:r>
              <a:rPr lang="en-US" altLang="zh-TW" dirty="0"/>
              <a:t>. 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3E873-96DF-4AB9-8296-E11ED48DB295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757" y="3615082"/>
            <a:ext cx="3681510" cy="274126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t="3414"/>
          <a:stretch/>
        </p:blipFill>
        <p:spPr>
          <a:xfrm>
            <a:off x="5315662" y="3615082"/>
            <a:ext cx="4259176" cy="339385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筆跡 6"/>
              <p14:cNvContentPartPr/>
              <p14:nvPr/>
            </p14:nvContentPartPr>
            <p14:xfrm>
              <a:off x="4229280" y="64080"/>
              <a:ext cx="6249960" cy="3606120"/>
            </p14:xfrm>
          </p:contentPart>
        </mc:Choice>
        <mc:Fallback>
          <p:pic>
            <p:nvPicPr>
              <p:cNvPr id="7" name="筆跡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24960" y="61200"/>
                <a:ext cx="6261120" cy="361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549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22421" y="116338"/>
            <a:ext cx="10515600" cy="1325563"/>
          </a:xfrm>
        </p:spPr>
        <p:txBody>
          <a:bodyPr/>
          <a:lstStyle/>
          <a:p>
            <a:r>
              <a:rPr lang="en-US" altLang="zh-TW" dirty="0"/>
              <a:t>Method 1: Cross-layer Response Times(CLRT)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4"/>
            <a:ext cx="6295399" cy="4791743"/>
          </a:xfrm>
        </p:spPr>
        <p:txBody>
          <a:bodyPr>
            <a:normAutofit/>
          </a:bodyPr>
          <a:lstStyle/>
          <a:p>
            <a:r>
              <a:rPr lang="en-US" altLang="zh-TW" dirty="0"/>
              <a:t>For the </a:t>
            </a:r>
            <a:r>
              <a:rPr lang="en-US" altLang="zh-TW" dirty="0" smtClean="0"/>
              <a:t>first experiment, </a:t>
            </a:r>
            <a:r>
              <a:rPr lang="en-US" altLang="zh-TW" dirty="0"/>
              <a:t>the original substation </a:t>
            </a:r>
            <a:r>
              <a:rPr lang="en-US" altLang="zh-TW" dirty="0" smtClean="0"/>
              <a:t>was revisited </a:t>
            </a:r>
            <a:r>
              <a:rPr lang="en-US" altLang="zh-TW" dirty="0"/>
              <a:t>over a year later after the network architecture </a:t>
            </a:r>
            <a:r>
              <a:rPr lang="en-US" altLang="zh-TW" dirty="0" smtClean="0"/>
              <a:t>had been </a:t>
            </a:r>
            <a:r>
              <a:rPr lang="en-US" altLang="zh-TW" dirty="0"/>
              <a:t>upgraded and polling frequency had been increased. </a:t>
            </a:r>
          </a:p>
          <a:p>
            <a:r>
              <a:rPr lang="en-US" altLang="zh-TW" dirty="0" smtClean="0"/>
              <a:t>For the second experiment, tested original model on a different substation over a year later. </a:t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3E873-96DF-4AB9-8296-E11ED48DB295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r="50479"/>
          <a:stretch/>
        </p:blipFill>
        <p:spPr>
          <a:xfrm>
            <a:off x="7590799" y="1146200"/>
            <a:ext cx="3188732" cy="280047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l="49341"/>
          <a:stretch/>
        </p:blipFill>
        <p:spPr>
          <a:xfrm>
            <a:off x="7489590" y="3946674"/>
            <a:ext cx="3391150" cy="291132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筆跡 5"/>
              <p14:cNvContentPartPr/>
              <p14:nvPr/>
            </p14:nvContentPartPr>
            <p14:xfrm>
              <a:off x="6804720" y="1765440"/>
              <a:ext cx="4588920" cy="4291200"/>
            </p14:xfrm>
          </p:contentPart>
        </mc:Choice>
        <mc:Fallback>
          <p:pic>
            <p:nvPicPr>
              <p:cNvPr id="6" name="筆跡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99320" y="1755720"/>
                <a:ext cx="4603320" cy="430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498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Motivation and Contribution</a:t>
            </a:r>
          </a:p>
          <a:p>
            <a:r>
              <a:rPr lang="en-US" altLang="zh-TW" dirty="0" smtClean="0"/>
              <a:t>Related Work</a:t>
            </a:r>
          </a:p>
          <a:p>
            <a:r>
              <a:rPr lang="en-US" altLang="zh-TW" dirty="0"/>
              <a:t>Threat, Assumptions, and </a:t>
            </a:r>
            <a:r>
              <a:rPr lang="en-US" altLang="zh-TW" dirty="0" smtClean="0"/>
              <a:t>Goals</a:t>
            </a:r>
          </a:p>
          <a:p>
            <a:r>
              <a:rPr lang="en-US" altLang="zh-TW" dirty="0"/>
              <a:t>Overview Of Device Fingerprinting </a:t>
            </a:r>
            <a:r>
              <a:rPr lang="en-US" altLang="zh-TW" dirty="0" smtClean="0"/>
              <a:t>Methods</a:t>
            </a:r>
          </a:p>
          <a:p>
            <a:r>
              <a:rPr lang="en-US" altLang="zh-TW" dirty="0"/>
              <a:t>Synthetic Fingerprint </a:t>
            </a:r>
            <a:r>
              <a:rPr lang="en-US" altLang="zh-TW" dirty="0" smtClean="0"/>
              <a:t>Generation</a:t>
            </a:r>
          </a:p>
          <a:p>
            <a:r>
              <a:rPr lang="en-US" altLang="zh-TW" dirty="0" smtClean="0"/>
              <a:t>Discussion</a:t>
            </a:r>
          </a:p>
          <a:p>
            <a:r>
              <a:rPr lang="en-US" altLang="zh-TW" dirty="0"/>
              <a:t>Conclusion and Future Work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3E873-96DF-4AB9-8296-E11ED48DB29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135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 2: Physical Fingerprinting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second </a:t>
            </a:r>
            <a:r>
              <a:rPr lang="en-US" altLang="zh-TW" dirty="0" smtClean="0"/>
              <a:t>approach was fingerprinting physical devices </a:t>
            </a:r>
            <a:r>
              <a:rPr lang="en-US" altLang="zh-TW" dirty="0"/>
              <a:t>based on their unique physical properties. </a:t>
            </a:r>
            <a:endParaRPr lang="en-US" altLang="zh-TW" dirty="0" smtClean="0"/>
          </a:p>
          <a:p>
            <a:r>
              <a:rPr lang="en-US" altLang="zh-TW" i="1" dirty="0" smtClean="0"/>
              <a:t>Theory</a:t>
            </a:r>
            <a:r>
              <a:rPr lang="en-US" altLang="zh-TW" i="1" dirty="0"/>
              <a:t>: </a:t>
            </a:r>
            <a:r>
              <a:rPr lang="en-US" altLang="zh-TW" dirty="0"/>
              <a:t>The mechanical and physical properties defining how quickly a device operates differs between devices </a:t>
            </a:r>
            <a:r>
              <a:rPr lang="en-US" altLang="zh-TW" dirty="0" smtClean="0"/>
              <a:t>and</a:t>
            </a:r>
            <a:r>
              <a:rPr lang="zh-TW" altLang="en-US" dirty="0" smtClean="0"/>
              <a:t> </a:t>
            </a:r>
            <a:r>
              <a:rPr lang="en-US" altLang="zh-TW" dirty="0" smtClean="0"/>
              <a:t>produces </a:t>
            </a:r>
            <a:r>
              <a:rPr lang="en-US" altLang="zh-TW" dirty="0"/>
              <a:t>a unique fingerprint. </a:t>
            </a:r>
            <a:endParaRPr lang="en-US" altLang="zh-TW" dirty="0" smtClean="0"/>
          </a:p>
          <a:p>
            <a:r>
              <a:rPr lang="en-US" altLang="zh-TW" dirty="0" smtClean="0"/>
              <a:t>Example: 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3E873-96DF-4AB9-8296-E11ED48DB295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954" y="4001294"/>
            <a:ext cx="2330852" cy="254968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912" y="4001294"/>
            <a:ext cx="2438402" cy="83522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筆跡 4"/>
              <p14:cNvContentPartPr/>
              <p14:nvPr/>
            </p14:nvContentPartPr>
            <p14:xfrm>
              <a:off x="5707440" y="4658760"/>
              <a:ext cx="3406320" cy="126036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00240" y="4654800"/>
                <a:ext cx="3421440" cy="126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42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760" y="2881634"/>
            <a:ext cx="6342022" cy="365727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 2: Physical Fingerprinting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 smtClean="0"/>
                  <a:t>When a device received an </a:t>
                </a:r>
                <a:r>
                  <a:rPr lang="en-US" altLang="zh-TW" dirty="0"/>
                  <a:t>operate </a:t>
                </a:r>
                <a:r>
                  <a:rPr lang="en-US" altLang="zh-TW" dirty="0" smtClean="0"/>
                  <a:t>command from </a:t>
                </a:r>
                <a:r>
                  <a:rPr lang="en-US" altLang="zh-TW" dirty="0"/>
                  <a:t>the master, </a:t>
                </a:r>
                <a:r>
                  <a:rPr lang="en-US" altLang="zh-TW" dirty="0" smtClean="0"/>
                  <a:t>it </a:t>
                </a:r>
                <a:r>
                  <a:rPr lang="en-US" altLang="zh-TW" dirty="0"/>
                  <a:t>asynchronously responds back with a message on an </a:t>
                </a:r>
                <a:r>
                  <a:rPr lang="en-US" altLang="zh-TW" dirty="0" smtClean="0"/>
                  <a:t>event change </a:t>
                </a:r>
              </a:p>
              <a:p>
                <a:r>
                  <a:rPr lang="en-US" altLang="zh-TW" dirty="0" smtClean="0"/>
                  <a:t>Two different estimated </a:t>
                </a:r>
                <a:br>
                  <a:rPr lang="en-US" altLang="zh-TW" dirty="0" smtClean="0"/>
                </a:br>
                <a:r>
                  <a:rPr lang="en-US" altLang="zh-TW" dirty="0" smtClean="0"/>
                  <a:t>operation time</a:t>
                </a:r>
              </a:p>
              <a:p>
                <a:pPr lvl="1"/>
                <a:r>
                  <a:rPr lang="en-US" altLang="zh-TW" dirty="0" smtClean="0"/>
                  <a:t>Unsolicited </a:t>
                </a:r>
                <a:r>
                  <a:rPr lang="en-US" altLang="zh-TW" dirty="0"/>
                  <a:t>Response </a:t>
                </a:r>
                <a:r>
                  <a:rPr lang="en-US" altLang="zh-TW" dirty="0" smtClean="0"/>
                  <a:t/>
                </a:r>
                <a:br>
                  <a:rPr lang="en-US" altLang="zh-TW" dirty="0" smtClean="0"/>
                </a:br>
                <a:r>
                  <a:rPr lang="en-US" altLang="zh-TW" dirty="0" smtClean="0"/>
                  <a:t>Timestamps:</a:t>
                </a:r>
                <a:r>
                  <a:rPr lang="zh-TW" altLang="en-US" dirty="0" smtClean="0"/>
                  <a:t>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TW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SER Response Timestamps:</a:t>
                </a:r>
                <a:br>
                  <a:rPr lang="en-US" altLang="zh-TW" dirty="0" smtClean="0"/>
                </a:br>
                <a:r>
                  <a:rPr lang="zh-TW" altLang="en-US" dirty="0" smtClean="0"/>
                  <a:t>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TW" alt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TW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3E873-96DF-4AB9-8296-E11ED48DB295}" type="slidenum">
              <a:rPr lang="zh-TW" altLang="en-US" smtClean="0"/>
              <a:t>21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6372720" y="3262320"/>
              <a:ext cx="4448160" cy="2885760"/>
            </p14:xfrm>
          </p:contentPart>
        </mc:Choice>
        <mc:Fallback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65160" y="3256200"/>
                <a:ext cx="4462560" cy="290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455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 2: Physical Fingerprinting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Experiment: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The unsolicited response method </a:t>
            </a:r>
            <a:r>
              <a:rPr lang="en-US" altLang="zh-TW" dirty="0" smtClean="0"/>
              <a:t>did not </a:t>
            </a:r>
            <a:r>
              <a:rPr lang="en-US" altLang="zh-TW" dirty="0"/>
              <a:t>produce any usable results, so the SER method results </a:t>
            </a:r>
            <a:r>
              <a:rPr lang="en-US" altLang="zh-TW" dirty="0" smtClean="0"/>
              <a:t>are described </a:t>
            </a:r>
            <a:r>
              <a:rPr lang="en-US" altLang="zh-TW" dirty="0"/>
              <a:t>below and retained as the physical fingerprint.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3E873-96DF-4AB9-8296-E11ED48DB295}" type="slidenum">
              <a:rPr lang="zh-TW" altLang="en-US" smtClean="0"/>
              <a:t>22</a:t>
            </a:fld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243" y="1589882"/>
            <a:ext cx="5979010" cy="311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5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 2: Physical Fingerprinting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Result of Close Operation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3E873-96DF-4AB9-8296-E11ED48DB295}" type="slidenum">
              <a:rPr lang="zh-TW" altLang="en-US" smtClean="0"/>
              <a:t>23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80" y="2488868"/>
            <a:ext cx="3752742" cy="338457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472" y="2488868"/>
            <a:ext cx="7478892" cy="304800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筆跡 6"/>
              <p14:cNvContentPartPr/>
              <p14:nvPr/>
            </p14:nvContentPartPr>
            <p14:xfrm>
              <a:off x="5366880" y="1741680"/>
              <a:ext cx="5912280" cy="1819080"/>
            </p14:xfrm>
          </p:contentPart>
        </mc:Choice>
        <mc:Fallback>
          <p:pic>
            <p:nvPicPr>
              <p:cNvPr id="7" name="筆跡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2920" y="1735200"/>
                <a:ext cx="5920920" cy="183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382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 2: Physical Fingerprinting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Result of Open Operation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3E873-96DF-4AB9-8296-E11ED48DB295}" type="slidenum">
              <a:rPr lang="zh-TW" altLang="en-US" smtClean="0"/>
              <a:t>24</a:t>
            </a:fld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073" y="2432788"/>
            <a:ext cx="4591292" cy="387911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筆跡 4"/>
              <p14:cNvContentPartPr/>
              <p14:nvPr/>
            </p14:nvContentPartPr>
            <p14:xfrm>
              <a:off x="4334400" y="3988080"/>
              <a:ext cx="2817360" cy="46548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27560" y="3982680"/>
                <a:ext cx="2831400" cy="47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973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 2: Physical Fingerprinting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Difference between </a:t>
            </a:r>
            <a:r>
              <a:rPr lang="en-US" altLang="zh-TW" dirty="0" smtClean="0"/>
              <a:t>Operations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3E873-96DF-4AB9-8296-E11ED48DB295}" type="slidenum">
              <a:rPr lang="zh-TW" altLang="en-US" smtClean="0"/>
              <a:t>25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832" y="2399364"/>
            <a:ext cx="8665578" cy="395698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筆跡 5"/>
              <p14:cNvContentPartPr/>
              <p14:nvPr/>
            </p14:nvContentPartPr>
            <p14:xfrm>
              <a:off x="4723200" y="1473120"/>
              <a:ext cx="5004000" cy="2498400"/>
            </p14:xfrm>
          </p:contentPart>
        </mc:Choice>
        <mc:Fallback>
          <p:pic>
            <p:nvPicPr>
              <p:cNvPr id="6" name="筆跡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17440" y="1468080"/>
                <a:ext cx="5014800" cy="251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61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Synthetic Fingerprint Generation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fingerprint (or signature) of a device can be represented as a probability density function (PDF) of the </a:t>
            </a:r>
            <a:r>
              <a:rPr lang="en-US" altLang="zh-TW" dirty="0" smtClean="0"/>
              <a:t>response times </a:t>
            </a:r>
            <a:r>
              <a:rPr lang="en-US" altLang="zh-TW" dirty="0"/>
              <a:t>described above. </a:t>
            </a:r>
            <a:endParaRPr lang="en-US" altLang="zh-TW" dirty="0" smtClean="0"/>
          </a:p>
          <a:p>
            <a:r>
              <a:rPr lang="en-US" altLang="zh-TW" dirty="0"/>
              <a:t>To generate these PDFs, </a:t>
            </a:r>
            <a:r>
              <a:rPr lang="en-US" altLang="zh-TW" dirty="0" smtClean="0"/>
              <a:t>there are three approaches </a:t>
            </a:r>
            <a:r>
              <a:rPr lang="en-US" altLang="zh-TW" dirty="0"/>
              <a:t>can be </a:t>
            </a:r>
            <a:r>
              <a:rPr lang="en-US" altLang="zh-TW" dirty="0" smtClean="0"/>
              <a:t>used:</a:t>
            </a:r>
          </a:p>
          <a:p>
            <a:pPr lvl="1"/>
            <a:r>
              <a:rPr lang="en-US" altLang="zh-TW" dirty="0" smtClean="0"/>
              <a:t>white box modeling</a:t>
            </a:r>
          </a:p>
          <a:p>
            <a:pPr lvl="1"/>
            <a:r>
              <a:rPr lang="en-US" altLang="zh-TW" dirty="0" smtClean="0"/>
              <a:t>black box</a:t>
            </a:r>
            <a:r>
              <a:rPr lang="en-US" altLang="zh-TW" dirty="0"/>
              <a:t> </a:t>
            </a:r>
            <a:r>
              <a:rPr lang="en-US" altLang="zh-TW" dirty="0" smtClean="0"/>
              <a:t>modeling</a:t>
            </a:r>
          </a:p>
          <a:p>
            <a:pPr lvl="1"/>
            <a:r>
              <a:rPr lang="en-US" altLang="zh-TW" dirty="0" smtClean="0"/>
              <a:t>gray box modeling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3E873-96DF-4AB9-8296-E11ED48DB295}" type="slidenum">
              <a:rPr lang="zh-TW" altLang="en-US" smtClean="0"/>
              <a:t>26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3750480" y="2635920"/>
              <a:ext cx="4614120" cy="263736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45440" y="2631600"/>
                <a:ext cx="4625640" cy="264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501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Synthetic Fingerprint Generation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Due to the abundance of measurements in the </a:t>
            </a:r>
            <a:r>
              <a:rPr lang="en-US" altLang="zh-TW" dirty="0" smtClean="0"/>
              <a:t>available</a:t>
            </a:r>
            <a:r>
              <a:rPr lang="zh-TW" altLang="en-US" dirty="0" smtClean="0"/>
              <a:t> </a:t>
            </a:r>
            <a:r>
              <a:rPr lang="en-US" altLang="zh-TW" dirty="0" smtClean="0"/>
              <a:t>dataset </a:t>
            </a:r>
            <a:r>
              <a:rPr lang="en-US" altLang="zh-TW" dirty="0"/>
              <a:t>and lack of proprietary source code, the cross-layer </a:t>
            </a:r>
            <a:r>
              <a:rPr lang="en-US" altLang="zh-TW" dirty="0" smtClean="0"/>
              <a:t>fingerprinting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method focuses </a:t>
            </a:r>
            <a:r>
              <a:rPr lang="en-US" altLang="zh-TW" dirty="0"/>
              <a:t>on a black box modeling </a:t>
            </a:r>
            <a:r>
              <a:rPr lang="en-US" altLang="zh-TW" dirty="0" smtClean="0"/>
              <a:t>approach.</a:t>
            </a:r>
          </a:p>
          <a:p>
            <a:r>
              <a:rPr lang="en-US" altLang="zh-TW" dirty="0" smtClean="0"/>
              <a:t>In the case</a:t>
            </a:r>
            <a:r>
              <a:rPr lang="zh-TW" altLang="en-US" dirty="0" smtClean="0"/>
              <a:t> </a:t>
            </a:r>
            <a:r>
              <a:rPr lang="en-US" altLang="zh-TW" dirty="0" smtClean="0"/>
              <a:t>of the physical fingerprinting technique, they proposes a</a:t>
            </a:r>
            <a:br>
              <a:rPr lang="en-US" altLang="zh-TW" dirty="0" smtClean="0"/>
            </a:br>
            <a:r>
              <a:rPr lang="en-US" altLang="zh-TW" dirty="0" smtClean="0"/>
              <a:t>new </a:t>
            </a:r>
            <a:r>
              <a:rPr lang="en-US" altLang="zh-TW" dirty="0"/>
              <a:t>class of fingerprint generation </a:t>
            </a:r>
            <a:r>
              <a:rPr lang="en-US" altLang="zh-TW" dirty="0" smtClean="0"/>
              <a:t>on </a:t>
            </a:r>
            <a:r>
              <a:rPr lang="en-US" altLang="zh-TW" dirty="0"/>
              <a:t>white box </a:t>
            </a:r>
            <a:r>
              <a:rPr lang="en-US" altLang="zh-TW" dirty="0" smtClean="0"/>
              <a:t>modeling.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3E873-96DF-4AB9-8296-E11ED48DB295}" type="slidenum">
              <a:rPr lang="zh-TW" altLang="en-US" smtClean="0"/>
              <a:t>27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2969280" y="2956320"/>
              <a:ext cx="7033680" cy="138780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65680" y="2946960"/>
                <a:ext cx="7044480" cy="140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493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Synthetic Fingerprint Generation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They consider</a:t>
            </a:r>
            <a:r>
              <a:rPr lang="en-US" altLang="zh-TW" dirty="0"/>
              <a:t> </a:t>
            </a:r>
            <a:r>
              <a:rPr lang="en-US" altLang="zh-TW" dirty="0" smtClean="0"/>
              <a:t>a </a:t>
            </a:r>
            <a:r>
              <a:rPr lang="en-US" altLang="zh-TW" dirty="0"/>
              <a:t>standard latch </a:t>
            </a:r>
            <a:r>
              <a:rPr lang="en-US" altLang="zh-TW" dirty="0" smtClean="0"/>
              <a:t>relay like </a:t>
            </a:r>
            <a:r>
              <a:rPr lang="en-US" altLang="zh-TW" dirty="0"/>
              <a:t>the Potter and Brumfield </a:t>
            </a:r>
            <a:r>
              <a:rPr lang="en-US" altLang="zh-TW" dirty="0" smtClean="0"/>
              <a:t>KUL Series relay, disassembled it and modeled its </a:t>
            </a:r>
            <a:r>
              <a:rPr lang="en-US" altLang="zh-TW" dirty="0"/>
              <a:t>basic </a:t>
            </a:r>
            <a:r>
              <a:rPr lang="en-US" altLang="zh-TW" dirty="0" smtClean="0"/>
              <a:t>component. </a:t>
            </a:r>
            <a:br>
              <a:rPr lang="en-US" altLang="zh-TW" dirty="0" smtClean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3E873-96DF-4AB9-8296-E11ED48DB295}" type="slidenum">
              <a:rPr lang="zh-TW" altLang="en-US" smtClean="0"/>
              <a:t>28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369" y="3055455"/>
            <a:ext cx="6577262" cy="288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41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Synthetic Fingerprint Generation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The </a:t>
            </a:r>
            <a:r>
              <a:rPr lang="en-US" altLang="zh-TW" dirty="0"/>
              <a:t>similarity in these distributions </a:t>
            </a:r>
            <a:r>
              <a:rPr lang="en-US" altLang="zh-TW" dirty="0" smtClean="0"/>
              <a:t>demonstrates </a:t>
            </a:r>
            <a:r>
              <a:rPr lang="en-US" altLang="zh-TW" dirty="0"/>
              <a:t>that the mechanical response characteristics can </a:t>
            </a:r>
            <a:r>
              <a:rPr lang="en-US" altLang="zh-TW" dirty="0" smtClean="0"/>
              <a:t>be adequately </a:t>
            </a:r>
            <a:r>
              <a:rPr lang="en-US" altLang="zh-TW" dirty="0"/>
              <a:t>captured with this parameterized dynamic model. 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3E873-96DF-4AB9-8296-E11ED48DB295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937" y="3271380"/>
            <a:ext cx="6312568" cy="326753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筆跡 5"/>
              <p14:cNvContentPartPr/>
              <p14:nvPr/>
            </p14:nvContentPartPr>
            <p14:xfrm>
              <a:off x="3498840" y="2827800"/>
              <a:ext cx="3048480" cy="3219840"/>
            </p14:xfrm>
          </p:contentPart>
        </mc:Choice>
        <mc:Fallback>
          <p:pic>
            <p:nvPicPr>
              <p:cNvPr id="6" name="筆跡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95240" y="2822040"/>
                <a:ext cx="3058560" cy="323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780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 An attacker intruding on an </a:t>
            </a:r>
            <a:r>
              <a:rPr lang="en-US" altLang="zh-TW" dirty="0" smtClean="0"/>
              <a:t>ICS network can theoretically inject false data or commands and drive </a:t>
            </a:r>
            <a:r>
              <a:rPr lang="en-US" altLang="zh-TW" dirty="0"/>
              <a:t>the system into an unsafe </a:t>
            </a:r>
            <a:r>
              <a:rPr lang="en-US" altLang="zh-TW" dirty="0" smtClean="0"/>
              <a:t>state.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These injections </a:t>
            </a:r>
            <a:r>
              <a:rPr lang="en-US" altLang="zh-TW" dirty="0"/>
              <a:t>could </a:t>
            </a:r>
            <a:r>
              <a:rPr lang="en-US" altLang="zh-TW" dirty="0" smtClean="0"/>
              <a:t>be </a:t>
            </a:r>
            <a:r>
              <a:rPr lang="en-US" altLang="zh-TW" dirty="0"/>
              <a:t>thwarted </a:t>
            </a:r>
            <a:r>
              <a:rPr lang="en-US" altLang="zh-TW" dirty="0">
                <a:solidFill>
                  <a:srgbClr val="FF0000"/>
                </a:solidFill>
              </a:rPr>
              <a:t>using strong cryptographic protocols</a:t>
            </a:r>
            <a:r>
              <a:rPr lang="en-US" altLang="zh-TW" dirty="0"/>
              <a:t> that </a:t>
            </a:r>
            <a:r>
              <a:rPr lang="en-US" altLang="zh-TW" dirty="0" smtClean="0"/>
              <a:t>provide integrity </a:t>
            </a:r>
            <a:r>
              <a:rPr lang="en-US" altLang="zh-TW" dirty="0"/>
              <a:t>and authentication </a:t>
            </a:r>
            <a:r>
              <a:rPr lang="en-US" altLang="zh-TW" dirty="0" smtClean="0"/>
              <a:t>guarantees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But </a:t>
            </a:r>
            <a:r>
              <a:rPr lang="en-US" altLang="zh-TW" dirty="0"/>
              <a:t>in ICS </a:t>
            </a:r>
            <a:r>
              <a:rPr lang="en-US" altLang="zh-TW" dirty="0" smtClean="0"/>
              <a:t>networks it </a:t>
            </a:r>
            <a:r>
              <a:rPr lang="en-US" altLang="zh-TW" dirty="0"/>
              <a:t>is often infeasible to upgrade legacy equipment to </a:t>
            </a:r>
            <a:r>
              <a:rPr lang="en-US" altLang="zh-TW" dirty="0" smtClean="0"/>
              <a:t>provide such protocols.</a:t>
            </a:r>
          </a:p>
          <a:p>
            <a:pPr lvl="1"/>
            <a:r>
              <a:rPr lang="en-US" altLang="zh-TW" dirty="0" smtClean="0"/>
              <a:t>lack </a:t>
            </a:r>
            <a:r>
              <a:rPr lang="en-US" altLang="zh-TW" dirty="0"/>
              <a:t>of processing power, devices being in </a:t>
            </a:r>
            <a:r>
              <a:rPr lang="en-US" altLang="zh-TW" dirty="0" smtClean="0"/>
              <a:t>remote locations</a:t>
            </a:r>
            <a:r>
              <a:rPr lang="en-US" altLang="zh-TW" dirty="0"/>
              <a:t>, and the critical nature of the systems that must </a:t>
            </a:r>
            <a:r>
              <a:rPr lang="en-US" altLang="zh-TW" dirty="0" smtClean="0"/>
              <a:t>be online </a:t>
            </a:r>
            <a:r>
              <a:rPr lang="en-US" altLang="zh-TW" dirty="0"/>
              <a:t>at all times. 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3E873-96DF-4AB9-8296-E11ED48DB295}" type="slidenum">
              <a:rPr lang="zh-TW" altLang="en-US" smtClean="0"/>
              <a:t>3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4989960" y="1118520"/>
              <a:ext cx="2996280" cy="397080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82400" y="1109880"/>
                <a:ext cx="3009600" cy="398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927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Synthetic Fingerprint Generation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5803232" cy="4351338"/>
          </a:xfrm>
        </p:spPr>
        <p:txBody>
          <a:bodyPr>
            <a:normAutofit/>
          </a:bodyPr>
          <a:lstStyle/>
          <a:p>
            <a:r>
              <a:rPr lang="en-US" altLang="zh-TW" dirty="0"/>
              <a:t>T</a:t>
            </a:r>
            <a:r>
              <a:rPr lang="en-US" altLang="zh-TW" dirty="0" smtClean="0"/>
              <a:t>hey used FF-ANN trained from</a:t>
            </a:r>
            <a:br>
              <a:rPr lang="en-US" altLang="zh-TW" dirty="0" smtClean="0"/>
            </a:br>
            <a:r>
              <a:rPr lang="en-US" altLang="zh-TW" dirty="0" smtClean="0"/>
              <a:t>the simulated distribution for one device and experimental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measurements from the other device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With classification accuracy</a:t>
            </a:r>
            <a:br>
              <a:rPr lang="en-US" altLang="zh-TW" dirty="0"/>
            </a:br>
            <a:r>
              <a:rPr lang="en-US" altLang="zh-TW" dirty="0"/>
              <a:t>leveling off around 80% as </a:t>
            </a:r>
            <a:r>
              <a:rPr lang="en-US" altLang="zh-TW" dirty="0" smtClean="0"/>
              <a:t>shown. </a:t>
            </a:r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3E873-96DF-4AB9-8296-E11ED48DB295}" type="slidenum">
              <a:rPr lang="zh-TW" altLang="en-US" smtClean="0"/>
              <a:t>30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789" y="1825625"/>
            <a:ext cx="5284042" cy="404261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筆跡 5"/>
              <p14:cNvContentPartPr/>
              <p14:nvPr/>
            </p14:nvContentPartPr>
            <p14:xfrm>
              <a:off x="3261240" y="2521800"/>
              <a:ext cx="7494840" cy="2720880"/>
            </p14:xfrm>
          </p:contentPart>
        </mc:Choice>
        <mc:Fallback>
          <p:pic>
            <p:nvPicPr>
              <p:cNvPr id="6" name="筆跡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54760" y="2518920"/>
                <a:ext cx="7504200" cy="272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892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Discussion - Performance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Accuracy</a:t>
            </a:r>
          </a:p>
          <a:p>
            <a:pPr lvl="1"/>
            <a:r>
              <a:rPr lang="en-US" altLang="zh-TW" dirty="0"/>
              <a:t>N</a:t>
            </a:r>
            <a:r>
              <a:rPr lang="en-US" altLang="zh-TW" dirty="0" smtClean="0"/>
              <a:t>either </a:t>
            </a:r>
            <a:r>
              <a:rPr lang="en-US" altLang="zh-TW" dirty="0"/>
              <a:t>method was able to obtain </a:t>
            </a:r>
            <a:r>
              <a:rPr lang="en-US" altLang="zh-TW" dirty="0" smtClean="0"/>
              <a:t>the near-perfect </a:t>
            </a:r>
            <a:r>
              <a:rPr lang="en-US" altLang="zh-TW" dirty="0"/>
              <a:t>classification accuracy needed for an </a:t>
            </a:r>
            <a:r>
              <a:rPr lang="en-US" altLang="zh-TW" dirty="0" smtClean="0"/>
              <a:t>effective stand-alone </a:t>
            </a:r>
            <a:r>
              <a:rPr lang="en-US" altLang="zh-TW" dirty="0"/>
              <a:t>intrusion detection </a:t>
            </a:r>
            <a:r>
              <a:rPr lang="en-US" altLang="zh-TW" dirty="0" smtClean="0"/>
              <a:t>system</a:t>
            </a:r>
          </a:p>
          <a:p>
            <a:pPr lvl="1"/>
            <a:r>
              <a:rPr lang="en-US" altLang="zh-TW" dirty="0" smtClean="0"/>
              <a:t>But both </a:t>
            </a:r>
            <a:r>
              <a:rPr lang="en-US" altLang="zh-TW" dirty="0"/>
              <a:t>achieved </a:t>
            </a:r>
            <a:r>
              <a:rPr lang="en-US" altLang="zh-TW" dirty="0" smtClean="0"/>
              <a:t>high</a:t>
            </a:r>
            <a:r>
              <a:rPr lang="zh-TW" altLang="en-US" dirty="0"/>
              <a:t> </a:t>
            </a:r>
            <a:r>
              <a:rPr lang="en-US" altLang="zh-TW" dirty="0" smtClean="0"/>
              <a:t>enough </a:t>
            </a:r>
            <a:r>
              <a:rPr lang="en-US" altLang="zh-TW" dirty="0"/>
              <a:t>accuracy to prove useful in a defense-in-breadth strategy </a:t>
            </a:r>
            <a:r>
              <a:rPr lang="en-US" altLang="zh-TW" dirty="0">
                <a:solidFill>
                  <a:srgbClr val="FF0000"/>
                </a:solidFill>
              </a:rPr>
              <a:t>as a supplement to traditional IDS approaches</a:t>
            </a:r>
            <a:r>
              <a:rPr lang="en-US" altLang="zh-TW" dirty="0"/>
              <a:t>. </a:t>
            </a:r>
            <a:endParaRPr lang="en-US" altLang="zh-TW" dirty="0" smtClean="0"/>
          </a:p>
          <a:p>
            <a:r>
              <a:rPr lang="en-US" altLang="zh-TW" dirty="0" smtClean="0"/>
              <a:t>Scalability</a:t>
            </a:r>
          </a:p>
          <a:p>
            <a:pPr lvl="1"/>
            <a:r>
              <a:rPr lang="en-US" altLang="zh-TW" dirty="0"/>
              <a:t>The FF-ANN algorithm used in training </a:t>
            </a:r>
            <a:r>
              <a:rPr lang="en-US" altLang="zh-TW" dirty="0" smtClean="0"/>
              <a:t>only </a:t>
            </a:r>
            <a:r>
              <a:rPr lang="en-US" altLang="zh-TW" dirty="0"/>
              <a:t>had one hidden layer and </a:t>
            </a:r>
            <a:r>
              <a:rPr lang="en-US" altLang="zh-TW" dirty="0" smtClean="0"/>
              <a:t>200</a:t>
            </a:r>
            <a:r>
              <a:rPr lang="zh-TW" altLang="en-US" dirty="0" smtClean="0"/>
              <a:t> </a:t>
            </a:r>
            <a:r>
              <a:rPr lang="en-US" altLang="zh-TW" dirty="0" smtClean="0"/>
              <a:t>input </a:t>
            </a:r>
            <a:r>
              <a:rPr lang="en-US" altLang="zh-TW" dirty="0"/>
              <a:t>features, resulting in reasonable scalability for computational </a:t>
            </a:r>
            <a:r>
              <a:rPr lang="en-US" altLang="zh-TW" dirty="0" smtClean="0"/>
              <a:t>complexity.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3E873-96DF-4AB9-8296-E11ED48DB295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285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TW" dirty="0" smtClean="0"/>
              <a:t>Discussion - </a:t>
            </a:r>
            <a:r>
              <a:rPr lang="en-US" altLang="zh-TW" dirty="0"/>
              <a:t>Robustness Against Forgery</a:t>
            </a:r>
            <a:endParaRPr lang="zh-TW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</a:t>
            </a:r>
            <a:r>
              <a:rPr lang="en-US" altLang="zh-TW" dirty="0" smtClean="0"/>
              <a:t>here </a:t>
            </a:r>
            <a:r>
              <a:rPr lang="en-US" altLang="zh-TW" dirty="0"/>
              <a:t>are several reasons as to why the proposed </a:t>
            </a:r>
            <a:r>
              <a:rPr lang="en-US" altLang="zh-TW" dirty="0" smtClean="0"/>
              <a:t>methods</a:t>
            </a:r>
            <a:r>
              <a:rPr lang="zh-TW" altLang="en-US" dirty="0" smtClean="0"/>
              <a:t> </a:t>
            </a:r>
            <a:r>
              <a:rPr lang="en-US" altLang="zh-TW" dirty="0" smtClean="0"/>
              <a:t>are </a:t>
            </a:r>
            <a:r>
              <a:rPr lang="en-US" altLang="zh-TW" dirty="0"/>
              <a:t>not so easily broken.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First</a:t>
            </a:r>
            <a:r>
              <a:rPr lang="en-US" altLang="zh-TW" dirty="0"/>
              <a:t>, there is always going to </a:t>
            </a:r>
            <a:r>
              <a:rPr lang="en-US" altLang="zh-TW" dirty="0" smtClean="0"/>
              <a:t>be</a:t>
            </a:r>
            <a:r>
              <a:rPr lang="zh-TW" altLang="en-US" dirty="0" smtClean="0"/>
              <a:t> </a:t>
            </a:r>
            <a:r>
              <a:rPr lang="en-US" altLang="zh-TW" dirty="0" smtClean="0"/>
              <a:t>inherent </a:t>
            </a:r>
            <a:r>
              <a:rPr lang="en-US" altLang="zh-TW" dirty="0"/>
              <a:t>randomness in the attacker’s machine that makes </a:t>
            </a:r>
            <a:r>
              <a:rPr lang="en-US" altLang="zh-TW" dirty="0" smtClean="0"/>
              <a:t>it</a:t>
            </a:r>
            <a:r>
              <a:rPr lang="zh-TW" altLang="en-US" dirty="0" smtClean="0"/>
              <a:t> </a:t>
            </a:r>
            <a:r>
              <a:rPr lang="en-US" altLang="zh-TW" dirty="0" smtClean="0"/>
              <a:t>non-trivial </a:t>
            </a:r>
            <a:r>
              <a:rPr lang="en-US" altLang="zh-TW" dirty="0"/>
              <a:t>to perfectly reproduce anything based on </a:t>
            </a:r>
            <a:r>
              <a:rPr lang="en-US" altLang="zh-TW" dirty="0" smtClean="0"/>
              <a:t>precision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timing</a:t>
            </a:r>
            <a:r>
              <a:rPr lang="en-US" altLang="zh-TW" dirty="0"/>
              <a:t>.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Second</a:t>
            </a:r>
            <a:r>
              <a:rPr lang="en-US" altLang="zh-TW" dirty="0"/>
              <a:t>, for the physical fingerprinting method </a:t>
            </a:r>
            <a:r>
              <a:rPr lang="en-US" altLang="zh-TW" dirty="0" smtClean="0"/>
              <a:t>the</a:t>
            </a:r>
            <a:r>
              <a:rPr lang="zh-TW" altLang="en-US" dirty="0" smtClean="0"/>
              <a:t> </a:t>
            </a:r>
            <a:r>
              <a:rPr lang="en-US" altLang="zh-TW" dirty="0" smtClean="0"/>
              <a:t>adversary </a:t>
            </a:r>
            <a:r>
              <a:rPr lang="en-US" altLang="zh-TW" dirty="0"/>
              <a:t>machine’s clock must stay synchronized with </a:t>
            </a:r>
            <a:r>
              <a:rPr lang="en-US" altLang="zh-TW" dirty="0" smtClean="0"/>
              <a:t>the</a:t>
            </a:r>
            <a:r>
              <a:rPr lang="zh-TW" altLang="en-US" dirty="0" smtClean="0"/>
              <a:t> </a:t>
            </a:r>
            <a:r>
              <a:rPr lang="en-US" altLang="zh-TW" dirty="0" smtClean="0"/>
              <a:t>target </a:t>
            </a:r>
            <a:r>
              <a:rPr lang="en-US" altLang="zh-TW" dirty="0"/>
              <a:t>device’s clock to millisecond precision.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3E873-96DF-4AB9-8296-E11ED48DB295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803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TW" dirty="0" smtClean="0"/>
              <a:t>Discussion - </a:t>
            </a:r>
            <a:r>
              <a:rPr lang="en-US" altLang="zh-TW" dirty="0"/>
              <a:t>Robustness Against Forgery</a:t>
            </a:r>
            <a:endParaRPr lang="zh-TW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19554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Remember ….</a:t>
            </a:r>
          </a:p>
          <a:p>
            <a:r>
              <a:rPr lang="en-US" altLang="zh-TW" dirty="0" smtClean="0"/>
              <a:t>They </a:t>
            </a:r>
            <a:r>
              <a:rPr lang="en-US" altLang="zh-TW" dirty="0"/>
              <a:t>consider two different attacker models: </a:t>
            </a:r>
          </a:p>
          <a:p>
            <a:pPr lvl="1"/>
            <a:r>
              <a:rPr lang="en-US" altLang="zh-TW" dirty="0"/>
              <a:t>1) an outsider who is unable to gain physical access but has compromised a low powered node in the network with </a:t>
            </a:r>
            <a:r>
              <a:rPr lang="en-US" altLang="zh-TW" dirty="0" smtClean="0"/>
              <a:t>malware</a:t>
            </a:r>
            <a:endParaRPr lang="en-US" altLang="zh-TW" dirty="0"/>
          </a:p>
          <a:p>
            <a:pPr lvl="1"/>
            <a:r>
              <a:rPr lang="en-US" altLang="zh-TW" dirty="0"/>
              <a:t>2) an outsider who is feasibly able to gain physical access to the target network and use her own portable machine with standard laptop computing power. </a:t>
            </a:r>
            <a:endParaRPr lang="en-US" altLang="zh-TW" dirty="0" smtClean="0"/>
          </a:p>
          <a:p>
            <a:r>
              <a:rPr lang="en-US" altLang="zh-TW" dirty="0" smtClean="0"/>
              <a:t>Limitation </a:t>
            </a:r>
          </a:p>
          <a:p>
            <a:pPr lvl="1"/>
            <a:r>
              <a:rPr lang="en-US" altLang="zh-TW" dirty="0" smtClean="0"/>
              <a:t>it </a:t>
            </a:r>
            <a:r>
              <a:rPr lang="en-US" altLang="zh-TW" dirty="0"/>
              <a:t>is not certain that the compromised device would even have a network card that supports promiscuous mode for network sniffing. </a:t>
            </a:r>
          </a:p>
          <a:p>
            <a:pPr lvl="1"/>
            <a:r>
              <a:rPr lang="en-US" altLang="zh-TW" dirty="0"/>
              <a:t>Additionally, any sniffing </a:t>
            </a:r>
            <a:r>
              <a:rPr lang="en-US" altLang="zh-TW" dirty="0" smtClean="0"/>
              <a:t>code</a:t>
            </a:r>
            <a:r>
              <a:rPr lang="zh-TW" altLang="en-US" dirty="0"/>
              <a:t> </a:t>
            </a:r>
            <a:r>
              <a:rPr lang="en-US" altLang="zh-TW" dirty="0" smtClean="0"/>
              <a:t>installed </a:t>
            </a:r>
            <a:r>
              <a:rPr lang="en-US" altLang="zh-TW" dirty="0"/>
              <a:t>on a low powered, compromised device would </a:t>
            </a:r>
            <a:r>
              <a:rPr lang="en-US" altLang="zh-TW" dirty="0" smtClean="0"/>
              <a:t>most</a:t>
            </a:r>
            <a:r>
              <a:rPr lang="zh-TW" altLang="en-US" dirty="0" smtClean="0"/>
              <a:t> </a:t>
            </a:r>
            <a:r>
              <a:rPr lang="en-US" altLang="zh-TW" dirty="0" smtClean="0"/>
              <a:t>likely </a:t>
            </a:r>
            <a:r>
              <a:rPr lang="en-US" altLang="zh-TW" dirty="0"/>
              <a:t>be computationally expensive enough to skew timing</a:t>
            </a:r>
            <a:br>
              <a:rPr lang="en-US" altLang="zh-TW" dirty="0"/>
            </a:br>
            <a:r>
              <a:rPr lang="en-US" altLang="zh-TW" dirty="0"/>
              <a:t>measurements on the system. </a:t>
            </a:r>
            <a:endParaRPr lang="zh-TW" altLang="en-US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3E873-96DF-4AB9-8296-E11ED48DB295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511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879" y="1548306"/>
            <a:ext cx="3227368" cy="254752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6409" y="4234969"/>
            <a:ext cx="3158838" cy="248650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TW" dirty="0" smtClean="0"/>
              <a:t>Discussion - </a:t>
            </a:r>
            <a:r>
              <a:rPr lang="en-US" altLang="zh-TW" dirty="0"/>
              <a:t>Robustness Against Forgery</a:t>
            </a:r>
            <a:endParaRPr lang="zh-TW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19554"/>
          </a:xfrm>
        </p:spPr>
        <p:txBody>
          <a:bodyPr>
            <a:normAutofit/>
          </a:bodyPr>
          <a:lstStyle/>
          <a:p>
            <a:r>
              <a:rPr lang="en-US" altLang="zh-TW" i="1" dirty="0"/>
              <a:t>Cross-Layer Response Time Forgery</a:t>
            </a:r>
            <a:r>
              <a:rPr lang="en-US" altLang="zh-TW" dirty="0"/>
              <a:t> </a:t>
            </a:r>
            <a:br>
              <a:rPr lang="en-US" altLang="zh-TW" dirty="0"/>
            </a:b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3E873-96DF-4AB9-8296-E11ED48DB295}" type="slidenum">
              <a:rPr lang="zh-TW" altLang="en-US" smtClean="0"/>
              <a:t>34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94" y="2631117"/>
            <a:ext cx="3692078" cy="292941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8787" y="2631117"/>
            <a:ext cx="3781704" cy="29294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筆跡 4"/>
              <p14:cNvContentPartPr/>
              <p14:nvPr/>
            </p14:nvContentPartPr>
            <p14:xfrm>
              <a:off x="434160" y="1307160"/>
              <a:ext cx="10282320" cy="394452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0920" y="1301040"/>
                <a:ext cx="10295280" cy="395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795" y="1548306"/>
            <a:ext cx="3227368" cy="254752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325" y="4234969"/>
            <a:ext cx="3158838" cy="248650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TW" dirty="0" smtClean="0"/>
              <a:t>Discussion - </a:t>
            </a:r>
            <a:r>
              <a:rPr lang="en-US" altLang="zh-TW" dirty="0"/>
              <a:t>Robustness Against Forgery</a:t>
            </a:r>
            <a:endParaRPr lang="zh-TW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19554"/>
          </a:xfrm>
        </p:spPr>
        <p:txBody>
          <a:bodyPr>
            <a:normAutofit/>
          </a:bodyPr>
          <a:lstStyle/>
          <a:p>
            <a:r>
              <a:rPr lang="en-US" altLang="zh-TW" i="1" dirty="0"/>
              <a:t>Physical Fingerprinting Operation Time Forgery</a:t>
            </a:r>
            <a:endParaRPr lang="en-US" altLang="zh-TW" i="1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3E873-96DF-4AB9-8296-E11ED48DB295}" type="slidenum">
              <a:rPr lang="zh-TW" altLang="en-US" smtClean="0"/>
              <a:t>35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472" y="2822066"/>
            <a:ext cx="3506206" cy="283945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6678" y="2822066"/>
            <a:ext cx="3736766" cy="293435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筆跡 5"/>
              <p14:cNvContentPartPr/>
              <p14:nvPr/>
            </p14:nvContentPartPr>
            <p14:xfrm>
              <a:off x="821520" y="3663000"/>
              <a:ext cx="3084120" cy="1715400"/>
            </p14:xfrm>
          </p:contentPart>
        </mc:Choice>
        <mc:Fallback>
          <p:pic>
            <p:nvPicPr>
              <p:cNvPr id="6" name="筆跡 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7560" y="3659400"/>
                <a:ext cx="3096360" cy="172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112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Discussion - Robustness Against Forgery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Even though both fingerprinting techniques exhibit resistance to these </a:t>
            </a:r>
            <a:r>
              <a:rPr lang="en-US" altLang="zh-TW" dirty="0" smtClean="0"/>
              <a:t>forgery </a:t>
            </a:r>
            <a:r>
              <a:rPr lang="en-US" altLang="zh-TW" dirty="0"/>
              <a:t>attacks, </a:t>
            </a:r>
            <a:r>
              <a:rPr lang="en-US" altLang="zh-TW" dirty="0" smtClean="0"/>
              <a:t>they </a:t>
            </a:r>
            <a:r>
              <a:rPr lang="en-US" altLang="zh-TW" dirty="0"/>
              <a:t>admit it is </a:t>
            </a:r>
            <a:r>
              <a:rPr lang="en-US" altLang="zh-TW" dirty="0" smtClean="0"/>
              <a:t>still</a:t>
            </a:r>
            <a:r>
              <a:rPr lang="zh-TW" altLang="en-US" dirty="0" smtClean="0"/>
              <a:t> </a:t>
            </a:r>
            <a:r>
              <a:rPr lang="en-US" altLang="zh-TW" dirty="0" smtClean="0"/>
              <a:t>possible </a:t>
            </a:r>
            <a:r>
              <a:rPr lang="en-US" altLang="zh-TW" dirty="0"/>
              <a:t>that an attacker could more intelligently shape </a:t>
            </a:r>
            <a:r>
              <a:rPr lang="en-US" altLang="zh-TW" dirty="0" smtClean="0"/>
              <a:t>her</a:t>
            </a:r>
            <a:r>
              <a:rPr lang="zh-TW" altLang="en-US" dirty="0" smtClean="0"/>
              <a:t> </a:t>
            </a:r>
            <a:r>
              <a:rPr lang="en-US" altLang="zh-TW" dirty="0" smtClean="0"/>
              <a:t>response </a:t>
            </a:r>
            <a:r>
              <a:rPr lang="en-US" altLang="zh-TW" dirty="0"/>
              <a:t>times to more closely match the true </a:t>
            </a:r>
            <a:r>
              <a:rPr lang="en-US" altLang="zh-TW" dirty="0" smtClean="0"/>
              <a:t>fingerprint</a:t>
            </a:r>
          </a:p>
          <a:p>
            <a:r>
              <a:rPr lang="en-US" altLang="zh-TW" dirty="0"/>
              <a:t>However, this would require a </a:t>
            </a:r>
            <a:r>
              <a:rPr lang="en-US" altLang="zh-TW" dirty="0" smtClean="0"/>
              <a:t>significantly </a:t>
            </a:r>
            <a:r>
              <a:rPr lang="en-US" altLang="zh-TW" dirty="0"/>
              <a:t>more knowledgeable and skilled adversary to </a:t>
            </a:r>
            <a:r>
              <a:rPr lang="en-US" altLang="zh-TW" dirty="0" smtClean="0"/>
              <a:t>successfully accomplish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3E873-96DF-4AB9-8296-E11ED48DB295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097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Discussion </a:t>
            </a:r>
            <a:r>
              <a:rPr lang="en-US" altLang="zh-TW" dirty="0" smtClean="0"/>
              <a:t>– Limitation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The </a:t>
            </a:r>
            <a:r>
              <a:rPr lang="en-US" altLang="zh-TW" dirty="0" smtClean="0"/>
              <a:t>cross-layer </a:t>
            </a:r>
            <a:r>
              <a:rPr lang="en-US" altLang="zh-TW" dirty="0"/>
              <a:t>fingerprinting method </a:t>
            </a:r>
            <a:r>
              <a:rPr lang="en-US" altLang="zh-TW" dirty="0" smtClean="0"/>
              <a:t>requires </a:t>
            </a:r>
            <a:r>
              <a:rPr lang="en-US" altLang="zh-TW" dirty="0"/>
              <a:t>a SCADA protocol</a:t>
            </a:r>
            <a:br>
              <a:rPr lang="en-US" altLang="zh-TW" dirty="0"/>
            </a:br>
            <a:r>
              <a:rPr lang="en-US" altLang="zh-TW" dirty="0"/>
              <a:t>using “Read” and “Response” </a:t>
            </a:r>
            <a:r>
              <a:rPr lang="en-US" altLang="zh-TW" dirty="0" smtClean="0"/>
              <a:t>messages. </a:t>
            </a:r>
            <a:r>
              <a:rPr lang="en-US" altLang="zh-TW" dirty="0"/>
              <a:t>Furthermore, the</a:t>
            </a:r>
            <a:br>
              <a:rPr lang="en-US" altLang="zh-TW" dirty="0"/>
            </a:br>
            <a:r>
              <a:rPr lang="en-US" altLang="zh-TW" dirty="0"/>
              <a:t>SCADA protocol must sit on top of a TCP implementation</a:t>
            </a:r>
            <a:br>
              <a:rPr lang="en-US" altLang="zh-TW" dirty="0"/>
            </a:br>
            <a:r>
              <a:rPr lang="en-US" altLang="zh-TW" dirty="0"/>
              <a:t>that uses at least a minimum amount of “quick ACKs</a:t>
            </a:r>
            <a:r>
              <a:rPr lang="en-US" altLang="zh-TW" dirty="0" smtClean="0"/>
              <a:t>”.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/>
              <a:t>physical fingerprinting method </a:t>
            </a:r>
            <a:r>
              <a:rPr lang="en-US" altLang="zh-TW" dirty="0" smtClean="0"/>
              <a:t>must </a:t>
            </a:r>
            <a:r>
              <a:rPr lang="en-US" altLang="zh-TW" dirty="0"/>
              <a:t>be used </a:t>
            </a:r>
            <a:r>
              <a:rPr lang="en-US" altLang="zh-TW" dirty="0" smtClean="0"/>
              <a:t>with</a:t>
            </a:r>
            <a:r>
              <a:rPr lang="zh-TW" altLang="en-US" dirty="0" smtClean="0"/>
              <a:t> </a:t>
            </a:r>
            <a:r>
              <a:rPr lang="en-US" altLang="zh-TW" dirty="0" smtClean="0"/>
              <a:t>protocols </a:t>
            </a:r>
            <a:r>
              <a:rPr lang="en-US" altLang="zh-TW" dirty="0"/>
              <a:t>that include operation timestamps in their responses</a:t>
            </a:r>
            <a:r>
              <a:rPr lang="en-US" altLang="zh-TW" dirty="0" smtClean="0"/>
              <a:t>.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This work would </a:t>
            </a:r>
            <a:r>
              <a:rPr lang="en-US" altLang="zh-TW" dirty="0"/>
              <a:t>result in an impractical </a:t>
            </a:r>
            <a:r>
              <a:rPr lang="en-US" altLang="zh-TW" dirty="0" smtClean="0"/>
              <a:t>number of </a:t>
            </a:r>
            <a:r>
              <a:rPr lang="en-US" altLang="zh-TW" dirty="0"/>
              <a:t>false </a:t>
            </a:r>
            <a:r>
              <a:rPr lang="en-US" altLang="zh-TW" dirty="0" smtClean="0"/>
              <a:t>alarms</a:t>
            </a:r>
            <a:r>
              <a:rPr lang="zh-TW" altLang="en-US" dirty="0"/>
              <a:t> </a:t>
            </a:r>
            <a:r>
              <a:rPr lang="en-US" altLang="zh-TW" dirty="0" smtClean="0"/>
              <a:t>if </a:t>
            </a:r>
            <a:r>
              <a:rPr lang="en-US" altLang="zh-TW" dirty="0"/>
              <a:t>each </a:t>
            </a:r>
            <a:r>
              <a:rPr lang="en-US" altLang="zh-TW" dirty="0" err="1"/>
              <a:t>mis</a:t>
            </a:r>
            <a:r>
              <a:rPr lang="en-US" altLang="zh-TW" dirty="0"/>
              <a:t>-classification </a:t>
            </a:r>
            <a:r>
              <a:rPr lang="en-US" altLang="zh-TW" dirty="0" smtClean="0"/>
              <a:t>was treated </a:t>
            </a:r>
            <a:r>
              <a:rPr lang="en-US" altLang="zh-TW" dirty="0"/>
              <a:t>directly as an intrusion.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3E873-96DF-4AB9-8296-E11ED48DB295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730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Discussion – Limitation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Limitations of White Box </a:t>
            </a:r>
            <a:r>
              <a:rPr lang="en-US" altLang="zh-TW" dirty="0" smtClean="0"/>
              <a:t>Modeling</a:t>
            </a:r>
          </a:p>
          <a:p>
            <a:pPr lvl="1"/>
            <a:r>
              <a:rPr lang="en-US" altLang="zh-TW" dirty="0"/>
              <a:t>I</a:t>
            </a:r>
            <a:r>
              <a:rPr lang="en-US" altLang="zh-TW" dirty="0" smtClean="0"/>
              <a:t>n </a:t>
            </a:r>
            <a:r>
              <a:rPr lang="en-US" altLang="zh-TW" dirty="0"/>
              <a:t>some </a:t>
            </a:r>
            <a:r>
              <a:rPr lang="en-US" altLang="zh-TW" dirty="0" smtClean="0"/>
              <a:t>cases it </a:t>
            </a:r>
            <a:r>
              <a:rPr lang="en-US" altLang="zh-TW" dirty="0"/>
              <a:t>is possible that mechanical design data will be difficult to</a:t>
            </a:r>
            <a:br>
              <a:rPr lang="en-US" altLang="zh-TW" dirty="0"/>
            </a:br>
            <a:r>
              <a:rPr lang="en-US" altLang="zh-TW" dirty="0"/>
              <a:t>obtain, for instance due to intellectual property concerns. 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Unmodeled</a:t>
            </a:r>
            <a:r>
              <a:rPr lang="en-US" altLang="zh-TW" dirty="0" smtClean="0"/>
              <a:t> </a:t>
            </a:r>
            <a:r>
              <a:rPr lang="en-US" altLang="zh-TW" dirty="0"/>
              <a:t>components </a:t>
            </a:r>
            <a:r>
              <a:rPr lang="en-US" altLang="zh-TW" dirty="0" smtClean="0"/>
              <a:t>and </a:t>
            </a:r>
            <a:r>
              <a:rPr lang="en-US" altLang="zh-TW" dirty="0"/>
              <a:t>incorrect </a:t>
            </a:r>
            <a:r>
              <a:rPr lang="en-US" altLang="zh-TW" dirty="0" smtClean="0"/>
              <a:t>modeling assumptions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3E873-96DF-4AB9-8296-E11ED48DB295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592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Conclusion and Future 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They presented </a:t>
            </a:r>
            <a:r>
              <a:rPr lang="en-US" altLang="zh-TW" dirty="0"/>
              <a:t>two novel methods for </a:t>
            </a:r>
            <a:r>
              <a:rPr lang="en-US" altLang="zh-TW" dirty="0" smtClean="0"/>
              <a:t>passively fingerprinting </a:t>
            </a:r>
            <a:r>
              <a:rPr lang="en-US" altLang="zh-TW" dirty="0"/>
              <a:t>devices on ICS networks. </a:t>
            </a:r>
            <a:endParaRPr lang="en-US" altLang="zh-TW" dirty="0" smtClean="0"/>
          </a:p>
          <a:p>
            <a:r>
              <a:rPr lang="en-US" altLang="zh-TW" dirty="0" smtClean="0"/>
              <a:t>After </a:t>
            </a:r>
            <a:r>
              <a:rPr lang="en-US" altLang="zh-TW" dirty="0"/>
              <a:t>evaluating </a:t>
            </a:r>
            <a:r>
              <a:rPr lang="en-US" altLang="zh-TW" dirty="0" smtClean="0"/>
              <a:t>the methods, </a:t>
            </a:r>
            <a:r>
              <a:rPr lang="en-US" altLang="zh-TW" dirty="0"/>
              <a:t>fingerprint classification accuracies as high as </a:t>
            </a:r>
            <a:r>
              <a:rPr lang="en-US" altLang="zh-TW" dirty="0" smtClean="0"/>
              <a:t>99% and </a:t>
            </a:r>
            <a:r>
              <a:rPr lang="en-US" altLang="zh-TW" dirty="0"/>
              <a:t>92% were achieved for the first and second </a:t>
            </a:r>
            <a:r>
              <a:rPr lang="en-US" altLang="zh-TW" dirty="0" smtClean="0"/>
              <a:t>methods respectively</a:t>
            </a:r>
            <a:r>
              <a:rPr lang="en-US" altLang="zh-TW" dirty="0"/>
              <a:t>. </a:t>
            </a:r>
            <a:endParaRPr lang="en-US" altLang="zh-TW" dirty="0" smtClean="0"/>
          </a:p>
          <a:p>
            <a:r>
              <a:rPr lang="en-US" altLang="zh-TW" dirty="0" smtClean="0"/>
              <a:t>Both </a:t>
            </a:r>
            <a:r>
              <a:rPr lang="en-US" altLang="zh-TW" dirty="0"/>
              <a:t>techniques exhibited resistance to </a:t>
            </a:r>
            <a:r>
              <a:rPr lang="en-US" altLang="zh-TW" dirty="0" smtClean="0"/>
              <a:t>simple forgery </a:t>
            </a:r>
            <a:r>
              <a:rPr lang="en-US" altLang="zh-TW" dirty="0"/>
              <a:t>attacks and could feasibly be implemented </a:t>
            </a:r>
            <a:r>
              <a:rPr lang="en-US" altLang="zh-TW" dirty="0" smtClean="0"/>
              <a:t>alongside more </a:t>
            </a:r>
            <a:r>
              <a:rPr lang="en-US" altLang="zh-TW" dirty="0"/>
              <a:t>traditional IDS </a:t>
            </a:r>
            <a:r>
              <a:rPr lang="en-US" altLang="zh-TW" dirty="0" smtClean="0"/>
              <a:t>solutions.</a:t>
            </a:r>
          </a:p>
          <a:p>
            <a:r>
              <a:rPr lang="en-US" altLang="zh-TW" dirty="0" smtClean="0"/>
              <a:t>For </a:t>
            </a:r>
            <a:r>
              <a:rPr lang="en-US" altLang="zh-TW" dirty="0"/>
              <a:t>future work, t</a:t>
            </a:r>
            <a:r>
              <a:rPr lang="en-US" altLang="zh-TW" dirty="0" smtClean="0"/>
              <a:t>hey </a:t>
            </a:r>
            <a:r>
              <a:rPr lang="en-US" altLang="zh-TW" dirty="0"/>
              <a:t>plan to improve on the white </a:t>
            </a:r>
            <a:r>
              <a:rPr lang="en-US" altLang="zh-TW" dirty="0" smtClean="0"/>
              <a:t>box modeling </a:t>
            </a:r>
            <a:r>
              <a:rPr lang="en-US" altLang="zh-TW" dirty="0"/>
              <a:t>and extend these methods to fingerprinting embedded devices in the “Internet of </a:t>
            </a:r>
            <a:r>
              <a:rPr lang="en-US" altLang="zh-TW" dirty="0" smtClean="0"/>
              <a:t>Things</a:t>
            </a:r>
            <a:r>
              <a:rPr lang="en-US" altLang="zh-TW" dirty="0"/>
              <a:t> </a:t>
            </a:r>
            <a:r>
              <a:rPr lang="en-US" altLang="zh-TW" dirty="0" smtClean="0"/>
              <a:t>“.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3E873-96DF-4AB9-8296-E11ED48DB295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1398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Since adding cryptography </a:t>
            </a:r>
            <a:r>
              <a:rPr lang="en-US" altLang="zh-TW" dirty="0" smtClean="0"/>
              <a:t>to resource </a:t>
            </a:r>
            <a:r>
              <a:rPr lang="en-US" altLang="zh-TW" dirty="0"/>
              <a:t>limited devices and keeping them patched is </a:t>
            </a:r>
            <a:r>
              <a:rPr lang="en-US" altLang="zh-TW" dirty="0" smtClean="0"/>
              <a:t>infeasible and impossible</a:t>
            </a:r>
          </a:p>
          <a:p>
            <a:endParaRPr lang="en-US" altLang="zh-TW" dirty="0" smtClean="0"/>
          </a:p>
          <a:p>
            <a:r>
              <a:rPr lang="en-US" altLang="zh-TW" dirty="0">
                <a:solidFill>
                  <a:srgbClr val="FF0000"/>
                </a:solidFill>
              </a:rPr>
              <a:t>F</a:t>
            </a:r>
            <a:r>
              <a:rPr lang="en-US" altLang="zh-TW" dirty="0" smtClean="0">
                <a:solidFill>
                  <a:srgbClr val="FF0000"/>
                </a:solidFill>
              </a:rPr>
              <a:t>ingerprinting</a:t>
            </a:r>
            <a:r>
              <a:rPr lang="en-US" altLang="zh-TW" dirty="0" smtClean="0"/>
              <a:t> </a:t>
            </a:r>
            <a:r>
              <a:rPr lang="en-US" altLang="zh-TW" dirty="0"/>
              <a:t>must be used to provide security and intrusion</a:t>
            </a:r>
            <a:br>
              <a:rPr lang="en-US" altLang="zh-TW" dirty="0"/>
            </a:br>
            <a:r>
              <a:rPr lang="en-US" altLang="zh-TW" dirty="0"/>
              <a:t>detection.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3E873-96DF-4AB9-8296-E11ED48DB295}" type="slidenum">
              <a:rPr lang="zh-TW" altLang="en-US" smtClean="0"/>
              <a:t>4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3085920" y="3602160"/>
              <a:ext cx="1627560" cy="39888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80520" y="3597120"/>
                <a:ext cx="1638720" cy="41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625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Contributions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Two novel fingerprinting approaches that take advantage of the unique characteristics of ICS devices</a:t>
            </a:r>
          </a:p>
          <a:p>
            <a:r>
              <a:rPr lang="en-US" altLang="zh-TW" dirty="0" smtClean="0"/>
              <a:t>A </a:t>
            </a:r>
            <a:r>
              <a:rPr lang="en-US" altLang="zh-TW" dirty="0"/>
              <a:t>new class of fingerprint generation specific to </a:t>
            </a:r>
            <a:r>
              <a:rPr lang="en-US" altLang="zh-TW" dirty="0" smtClean="0"/>
              <a:t>ICS</a:t>
            </a:r>
            <a:r>
              <a:rPr lang="zh-TW" altLang="en-US" dirty="0" smtClean="0"/>
              <a:t> </a:t>
            </a:r>
            <a:r>
              <a:rPr lang="en-US" altLang="zh-TW" dirty="0" smtClean="0"/>
              <a:t>networks </a:t>
            </a:r>
            <a:r>
              <a:rPr lang="en-US" altLang="zh-TW" dirty="0"/>
              <a:t>using “white box” modeling</a:t>
            </a:r>
          </a:p>
          <a:p>
            <a:r>
              <a:rPr lang="en-US" altLang="zh-TW" dirty="0" smtClean="0"/>
              <a:t>Performance </a:t>
            </a:r>
            <a:r>
              <a:rPr lang="en-US" altLang="zh-TW" dirty="0"/>
              <a:t>analysis using both real world data </a:t>
            </a:r>
            <a:r>
              <a:rPr lang="en-US" altLang="zh-TW" dirty="0" smtClean="0"/>
              <a:t>from</a:t>
            </a:r>
            <a:r>
              <a:rPr lang="zh-TW" altLang="en-US" dirty="0" smtClean="0"/>
              <a:t> </a:t>
            </a:r>
            <a:r>
              <a:rPr lang="en-US" altLang="zh-TW" dirty="0" smtClean="0"/>
              <a:t>a </a:t>
            </a:r>
            <a:r>
              <a:rPr lang="en-US" altLang="zh-TW" dirty="0"/>
              <a:t>power substation and controlled lab tests</a:t>
            </a:r>
          </a:p>
          <a:p>
            <a:r>
              <a:rPr lang="en-US" altLang="zh-TW" dirty="0" smtClean="0"/>
              <a:t>Evaluation </a:t>
            </a:r>
            <a:r>
              <a:rPr lang="en-US" altLang="zh-TW" dirty="0"/>
              <a:t>of the methods under simple forgery attacks for different classes of adversary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3E873-96DF-4AB9-8296-E11ED48DB295}" type="slidenum">
              <a:rPr lang="zh-TW" altLang="en-US" smtClean="0"/>
              <a:t>5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3247560" y="2225880"/>
              <a:ext cx="5050800" cy="306324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44680" y="2221560"/>
                <a:ext cx="5061240" cy="307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367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Related 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Device fingerprinting methods are usually classified </a:t>
            </a:r>
            <a:r>
              <a:rPr lang="en-US" altLang="zh-TW" dirty="0" smtClean="0"/>
              <a:t>into active </a:t>
            </a:r>
            <a:r>
              <a:rPr lang="en-US" altLang="zh-TW" dirty="0"/>
              <a:t>or passive techniques </a:t>
            </a:r>
            <a:endParaRPr lang="en-US" altLang="zh-TW" dirty="0" smtClean="0"/>
          </a:p>
          <a:p>
            <a:pPr lvl="1"/>
            <a:r>
              <a:rPr lang="en-US" altLang="zh-TW" dirty="0"/>
              <a:t>depending on whether they</a:t>
            </a:r>
            <a:r>
              <a:rPr lang="en-US" altLang="zh-TW" dirty="0">
                <a:solidFill>
                  <a:srgbClr val="00B050"/>
                </a:solidFill>
              </a:rPr>
              <a:t> </a:t>
            </a:r>
            <a:r>
              <a:rPr lang="en-US" altLang="zh-TW" dirty="0"/>
              <a:t>actively probe a device with specially crafted packets or </a:t>
            </a:r>
            <a:r>
              <a:rPr lang="en-US" altLang="zh-TW" dirty="0" smtClean="0"/>
              <a:t>passively</a:t>
            </a:r>
            <a:r>
              <a:rPr lang="zh-TW" altLang="en-US" dirty="0" smtClean="0"/>
              <a:t> </a:t>
            </a:r>
            <a:r>
              <a:rPr lang="en-US" altLang="zh-TW" dirty="0" smtClean="0"/>
              <a:t>monitor </a:t>
            </a:r>
            <a:r>
              <a:rPr lang="en-US" altLang="zh-TW" dirty="0"/>
              <a:t>network traffic to develop the fingerprint 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err="1" smtClean="0"/>
              <a:t>Nmap</a:t>
            </a:r>
            <a:r>
              <a:rPr lang="en-US" altLang="zh-TW" dirty="0"/>
              <a:t>, uses active fingerprinting techniques to </a:t>
            </a:r>
            <a:r>
              <a:rPr lang="en-US" altLang="zh-TW" dirty="0" smtClean="0"/>
              <a:t>gather</a:t>
            </a:r>
            <a:r>
              <a:rPr lang="zh-TW" altLang="en-US" dirty="0"/>
              <a:t> </a:t>
            </a:r>
            <a:r>
              <a:rPr lang="en-US" altLang="zh-TW" dirty="0" smtClean="0"/>
              <a:t>information </a:t>
            </a:r>
            <a:r>
              <a:rPr lang="en-US" altLang="zh-TW" dirty="0"/>
              <a:t>about devices on a </a:t>
            </a:r>
            <a:r>
              <a:rPr lang="en-US" altLang="zh-TW" dirty="0" smtClean="0"/>
              <a:t>network. </a:t>
            </a:r>
          </a:p>
          <a:p>
            <a:pPr lvl="1"/>
            <a:r>
              <a:rPr lang="en-US" altLang="zh-TW" dirty="0" smtClean="0"/>
              <a:t>By </a:t>
            </a:r>
            <a:r>
              <a:rPr lang="en-US" altLang="zh-TW" dirty="0"/>
              <a:t>sending </a:t>
            </a:r>
            <a:r>
              <a:rPr lang="en-US" altLang="zh-TW" dirty="0" smtClean="0"/>
              <a:t>a</a:t>
            </a:r>
            <a:r>
              <a:rPr lang="zh-TW" altLang="en-US" dirty="0" smtClean="0"/>
              <a:t> </a:t>
            </a:r>
            <a:r>
              <a:rPr lang="en-US" altLang="zh-TW" dirty="0" smtClean="0"/>
              <a:t>series </a:t>
            </a:r>
            <a:r>
              <a:rPr lang="en-US" altLang="zh-TW" dirty="0"/>
              <a:t>of specific requests, </a:t>
            </a:r>
            <a:r>
              <a:rPr lang="en-US" altLang="zh-TW" dirty="0" err="1"/>
              <a:t>Nmap</a:t>
            </a:r>
            <a:r>
              <a:rPr lang="en-US" altLang="zh-TW" dirty="0"/>
              <a:t> determines the OS and </a:t>
            </a:r>
            <a:r>
              <a:rPr lang="en-US" altLang="zh-TW" dirty="0" smtClean="0"/>
              <a:t>server</a:t>
            </a:r>
            <a:r>
              <a:rPr lang="zh-TW" altLang="en-US" dirty="0" smtClean="0"/>
              <a:t> </a:t>
            </a:r>
            <a:r>
              <a:rPr lang="en-US" altLang="zh-TW" dirty="0" smtClean="0"/>
              <a:t>versions </a:t>
            </a:r>
            <a:r>
              <a:rPr lang="en-US" altLang="zh-TW" dirty="0"/>
              <a:t>running on a machine based on how the </a:t>
            </a:r>
            <a:r>
              <a:rPr lang="en-US" altLang="zh-TW" dirty="0" smtClean="0"/>
              <a:t>device</a:t>
            </a:r>
            <a:r>
              <a:rPr lang="zh-TW" altLang="en-US" dirty="0" smtClean="0"/>
              <a:t> </a:t>
            </a:r>
            <a:r>
              <a:rPr lang="en-US" altLang="zh-TW" dirty="0" smtClean="0"/>
              <a:t>responds</a:t>
            </a:r>
            <a:r>
              <a:rPr lang="en-US" altLang="zh-TW" dirty="0"/>
              <a:t>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3E873-96DF-4AB9-8296-E11ED48DB295}" type="slidenum">
              <a:rPr lang="zh-TW" altLang="en-US" smtClean="0"/>
              <a:t>6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1614240" y="1393920"/>
              <a:ext cx="9328320" cy="412200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10640" y="1390320"/>
                <a:ext cx="9342360" cy="412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324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Related 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For passive fingerprinting, a variety of techniques </a:t>
            </a:r>
            <a:r>
              <a:rPr lang="en-US" altLang="zh-TW" dirty="0" smtClean="0"/>
              <a:t>exist</a:t>
            </a:r>
            <a:r>
              <a:rPr lang="zh-TW" altLang="en-US" dirty="0" smtClean="0"/>
              <a:t> </a:t>
            </a:r>
            <a:r>
              <a:rPr lang="en-US" altLang="zh-TW" dirty="0" smtClean="0"/>
              <a:t>that </a:t>
            </a:r>
            <a:r>
              <a:rPr lang="en-US" altLang="zh-TW" dirty="0"/>
              <a:t>provide both device type fingerprinting and </a:t>
            </a:r>
            <a:r>
              <a:rPr lang="en-US" altLang="zh-TW" dirty="0" smtClean="0"/>
              <a:t>individual</a:t>
            </a:r>
            <a:r>
              <a:rPr lang="zh-TW" altLang="en-US" dirty="0" smtClean="0"/>
              <a:t> </a:t>
            </a:r>
            <a:r>
              <a:rPr lang="en-US" altLang="zh-TW" dirty="0" smtClean="0"/>
              <a:t>device </a:t>
            </a:r>
            <a:r>
              <a:rPr lang="en-US" altLang="zh-TW" dirty="0"/>
              <a:t>fingerprinting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One </a:t>
            </a:r>
            <a:r>
              <a:rPr lang="en-US" altLang="zh-TW" dirty="0"/>
              <a:t>example is the open source </a:t>
            </a:r>
            <a:r>
              <a:rPr lang="en-US" altLang="zh-TW" dirty="0" smtClean="0"/>
              <a:t>p0f</a:t>
            </a:r>
            <a:r>
              <a:rPr lang="zh-TW" altLang="en-US" dirty="0" smtClean="0"/>
              <a:t> </a:t>
            </a:r>
            <a:r>
              <a:rPr lang="en-US" altLang="zh-TW" dirty="0" smtClean="0"/>
              <a:t>tool</a:t>
            </a:r>
            <a:r>
              <a:rPr lang="en-US" altLang="zh-TW" dirty="0"/>
              <a:t>, which passively examines TCP and HTTP header fields </a:t>
            </a:r>
            <a:r>
              <a:rPr lang="en-US" altLang="zh-TW" dirty="0" smtClean="0"/>
              <a:t>to</a:t>
            </a:r>
            <a:r>
              <a:rPr lang="zh-TW" altLang="en-US" dirty="0" smtClean="0"/>
              <a:t> </a:t>
            </a:r>
            <a:r>
              <a:rPr lang="en-US" altLang="zh-TW" dirty="0" smtClean="0"/>
              <a:t>determine </a:t>
            </a:r>
            <a:r>
              <a:rPr lang="en-US" altLang="zh-TW" dirty="0"/>
              <a:t>information about a client, such as OS and </a:t>
            </a:r>
            <a:r>
              <a:rPr lang="en-US" altLang="zh-TW" dirty="0" smtClean="0"/>
              <a:t>browser</a:t>
            </a:r>
            <a:r>
              <a:rPr lang="zh-TW" altLang="en-US" dirty="0" smtClean="0"/>
              <a:t> </a:t>
            </a:r>
            <a:r>
              <a:rPr lang="en-US" altLang="zh-TW" dirty="0" smtClean="0"/>
              <a:t>version 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3E873-96DF-4AB9-8296-E11ED48DB295}" type="slidenum">
              <a:rPr lang="zh-TW" altLang="en-US" smtClean="0"/>
              <a:t>7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1622880" y="3003840"/>
              <a:ext cx="8853840" cy="41472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19640" y="2996640"/>
                <a:ext cx="8862840" cy="42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888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Threat, Assumptions, and Goals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They </a:t>
            </a:r>
            <a:r>
              <a:rPr lang="en-US" altLang="zh-TW" dirty="0"/>
              <a:t>consider two different </a:t>
            </a:r>
            <a:r>
              <a:rPr lang="en-US" altLang="zh-TW" dirty="0" smtClean="0"/>
              <a:t>attacker models</a:t>
            </a:r>
            <a:r>
              <a:rPr lang="en-US" altLang="zh-TW" dirty="0"/>
              <a:t>: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1</a:t>
            </a:r>
            <a:r>
              <a:rPr lang="en-US" altLang="zh-TW" dirty="0"/>
              <a:t>) an outsider who is unable to gain physical </a:t>
            </a:r>
            <a:r>
              <a:rPr lang="en-US" altLang="zh-TW" dirty="0" smtClean="0"/>
              <a:t>access but </a:t>
            </a:r>
            <a:r>
              <a:rPr lang="en-US" altLang="zh-TW" dirty="0"/>
              <a:t>has compromised a low powered node in the </a:t>
            </a:r>
            <a:r>
              <a:rPr lang="en-US" altLang="zh-TW" dirty="0" smtClean="0"/>
              <a:t>network with malware</a:t>
            </a:r>
          </a:p>
          <a:p>
            <a:pPr lvl="1"/>
            <a:r>
              <a:rPr lang="en-US" altLang="zh-TW" dirty="0" smtClean="0"/>
              <a:t>2</a:t>
            </a:r>
            <a:r>
              <a:rPr lang="en-US" altLang="zh-TW" dirty="0"/>
              <a:t>) an outsider who is feasibly able to </a:t>
            </a:r>
            <a:r>
              <a:rPr lang="en-US" altLang="zh-TW" dirty="0" smtClean="0"/>
              <a:t>gain physical </a:t>
            </a:r>
            <a:r>
              <a:rPr lang="en-US" altLang="zh-TW" dirty="0"/>
              <a:t>access to the target network and use her own </a:t>
            </a:r>
            <a:r>
              <a:rPr lang="en-US" altLang="zh-TW" dirty="0" smtClean="0"/>
              <a:t>portable machine </a:t>
            </a:r>
            <a:r>
              <a:rPr lang="en-US" altLang="zh-TW" dirty="0"/>
              <a:t>with standard laptop computing power. 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3E873-96DF-4AB9-8296-E11ED48DB295}" type="slidenum">
              <a:rPr lang="zh-TW" altLang="en-US" smtClean="0"/>
              <a:t>8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2079000" y="1570320"/>
              <a:ext cx="8165160" cy="307512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73600" y="1564200"/>
                <a:ext cx="8177400" cy="308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008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Threat, Assumptions, and Goals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The </a:t>
            </a:r>
            <a:r>
              <a:rPr lang="en-US" altLang="zh-TW" dirty="0"/>
              <a:t>goal of this research is to </a:t>
            </a:r>
            <a:r>
              <a:rPr lang="en-US" altLang="zh-TW" dirty="0">
                <a:solidFill>
                  <a:srgbClr val="FF0000"/>
                </a:solidFill>
              </a:rPr>
              <a:t>develop </a:t>
            </a:r>
            <a:r>
              <a:rPr lang="en-US" altLang="zh-TW" dirty="0" smtClean="0">
                <a:solidFill>
                  <a:srgbClr val="FF0000"/>
                </a:solidFill>
              </a:rPr>
              <a:t>accurate fingerprinting methods</a:t>
            </a:r>
            <a:r>
              <a:rPr lang="zh-TW" altLang="en-US" dirty="0" smtClean="0"/>
              <a:t> </a:t>
            </a:r>
            <a:r>
              <a:rPr lang="en-US" altLang="zh-TW" dirty="0" smtClean="0"/>
              <a:t>to </a:t>
            </a:r>
            <a:r>
              <a:rPr lang="en-US" altLang="zh-TW" dirty="0" smtClean="0">
                <a:solidFill>
                  <a:srgbClr val="FF0000"/>
                </a:solidFill>
              </a:rPr>
              <a:t>distinguish between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responses </a:t>
            </a:r>
            <a:r>
              <a:rPr lang="en-US" altLang="zh-TW" dirty="0"/>
              <a:t>originating from a legitimate IED, an </a:t>
            </a:r>
            <a:r>
              <a:rPr lang="en-US" altLang="zh-TW" dirty="0" smtClean="0"/>
              <a:t>adversary with</a:t>
            </a:r>
            <a:r>
              <a:rPr lang="zh-TW" altLang="en-US" dirty="0" smtClean="0"/>
              <a:t> </a:t>
            </a:r>
            <a:r>
              <a:rPr lang="en-US" altLang="zh-TW" dirty="0" smtClean="0"/>
              <a:t>a </a:t>
            </a:r>
            <a:r>
              <a:rPr lang="en-US" altLang="zh-TW" dirty="0"/>
              <a:t>laptop who has gained access to the network, or a </a:t>
            </a:r>
            <a:r>
              <a:rPr lang="en-US" altLang="zh-TW" dirty="0" smtClean="0"/>
              <a:t>comprised</a:t>
            </a:r>
            <a:r>
              <a:rPr lang="zh-TW" altLang="en-US" dirty="0" smtClean="0"/>
              <a:t> </a:t>
            </a:r>
            <a:r>
              <a:rPr lang="en-US" altLang="zh-TW" dirty="0" smtClean="0"/>
              <a:t>IED </a:t>
            </a:r>
            <a:r>
              <a:rPr lang="en-US" altLang="zh-TW" dirty="0"/>
              <a:t>posing as a different device on the network. 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Definition: Given </a:t>
            </a:r>
            <a:r>
              <a:rPr lang="en-US" altLang="zh-TW" dirty="0"/>
              <a:t>a sequence of observations Oi every device </a:t>
            </a:r>
            <a:r>
              <a:rPr lang="en-US" altLang="zh-TW" dirty="0" err="1"/>
              <a:t>i</a:t>
            </a:r>
            <a:r>
              <a:rPr lang="en-US" altLang="zh-TW" dirty="0"/>
              <a:t> on </a:t>
            </a:r>
            <a:r>
              <a:rPr lang="en-US" altLang="zh-TW" dirty="0" smtClean="0"/>
              <a:t>the network</a:t>
            </a:r>
            <a:r>
              <a:rPr lang="en-US" altLang="zh-TW" dirty="0"/>
              <a:t>, the goal of the fingerprinting methods will be </a:t>
            </a:r>
            <a:r>
              <a:rPr lang="en-US" altLang="zh-TW" dirty="0" smtClean="0"/>
              <a:t>to identify </a:t>
            </a:r>
            <a:r>
              <a:rPr lang="en-US" altLang="zh-TW" dirty="0"/>
              <a:t>which </a:t>
            </a:r>
            <a:r>
              <a:rPr lang="en-US" altLang="zh-TW" dirty="0" err="1" smtClean="0"/>
              <a:t>Dj;k</a:t>
            </a:r>
            <a:r>
              <a:rPr lang="en-US" altLang="zh-TW" dirty="0" smtClean="0"/>
              <a:t>, those observations </a:t>
            </a:r>
            <a:r>
              <a:rPr lang="en-US" altLang="zh-TW" dirty="0"/>
              <a:t>belong to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3E873-96DF-4AB9-8296-E11ED48DB295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438400" y="5620325"/>
            <a:ext cx="5273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j: vendor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k: </a:t>
            </a:r>
            <a:r>
              <a:rPr lang="en-US" altLang="zh-TW" dirty="0"/>
              <a:t>signifies the model for each vendor’s product </a:t>
            </a:r>
            <a:endParaRPr lang="zh-TW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2930040" y="2868480"/>
              <a:ext cx="6441480" cy="302220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22480" y="2860200"/>
                <a:ext cx="6455520" cy="303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86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9983</TotalTime>
  <Words>1895</Words>
  <Application>Microsoft Office PowerPoint</Application>
  <PresentationFormat>寬螢幕</PresentationFormat>
  <Paragraphs>248</Paragraphs>
  <Slides>39</Slides>
  <Notes>39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5" baseType="lpstr">
      <vt:lpstr>新細明體</vt:lpstr>
      <vt:lpstr>Arial</vt:lpstr>
      <vt:lpstr>Calibri</vt:lpstr>
      <vt:lpstr>Calibri Light</vt:lpstr>
      <vt:lpstr>Cambria Math</vt:lpstr>
      <vt:lpstr>Office 佈景主題</vt:lpstr>
      <vt:lpstr>Who’s in Control of Your Control System? Device Fingerprinting for  Cyber-Physical Systems </vt:lpstr>
      <vt:lpstr>Outline</vt:lpstr>
      <vt:lpstr>Motivation</vt:lpstr>
      <vt:lpstr>Motivation</vt:lpstr>
      <vt:lpstr>Contributions </vt:lpstr>
      <vt:lpstr>Related Work</vt:lpstr>
      <vt:lpstr>Related Work</vt:lpstr>
      <vt:lpstr>Threat, Assumptions, and Goals</vt:lpstr>
      <vt:lpstr>Threat, Assumptions, and Goals</vt:lpstr>
      <vt:lpstr>Overview Of Device Fingerprinting Methods</vt:lpstr>
      <vt:lpstr>Method 1: Cross-layer Response Times(CLRT)</vt:lpstr>
      <vt:lpstr>Method 1: Cross-layer Response Times(CLRT)</vt:lpstr>
      <vt:lpstr>Method 1: Cross-layer Response Times(CLRT)</vt:lpstr>
      <vt:lpstr>Method 1: Cross-layer Response Times(CLRT)</vt:lpstr>
      <vt:lpstr>Method 1: Cross-layer Response Times(CLRT)</vt:lpstr>
      <vt:lpstr>Method 1: Cross-layer Response Times(CLRT)</vt:lpstr>
      <vt:lpstr>Method 1: Cross-layer Response Times(CLRT)</vt:lpstr>
      <vt:lpstr>Method 1: Cross-layer Response Times(CLRT)</vt:lpstr>
      <vt:lpstr>Method 1: Cross-layer Response Times(CLRT)</vt:lpstr>
      <vt:lpstr>Method 2: Physical Fingerprinting</vt:lpstr>
      <vt:lpstr>Method 2: Physical Fingerprinting</vt:lpstr>
      <vt:lpstr>Method 2: Physical Fingerprinting</vt:lpstr>
      <vt:lpstr>Method 2: Physical Fingerprinting</vt:lpstr>
      <vt:lpstr>Method 2: Physical Fingerprinting</vt:lpstr>
      <vt:lpstr>Method 2: Physical Fingerprinting</vt:lpstr>
      <vt:lpstr>Synthetic Fingerprint Generation</vt:lpstr>
      <vt:lpstr>Synthetic Fingerprint Generation</vt:lpstr>
      <vt:lpstr>Synthetic Fingerprint Generation</vt:lpstr>
      <vt:lpstr>Synthetic Fingerprint Generation</vt:lpstr>
      <vt:lpstr>Synthetic Fingerprint Generation</vt:lpstr>
      <vt:lpstr>Discussion - Performance</vt:lpstr>
      <vt:lpstr>Discussion - Robustness Against Forgery</vt:lpstr>
      <vt:lpstr>Discussion - Robustness Against Forgery</vt:lpstr>
      <vt:lpstr>Discussion - Robustness Against Forgery</vt:lpstr>
      <vt:lpstr>Discussion - Robustness Against Forgery</vt:lpstr>
      <vt:lpstr>Discussion - Robustness Against Forgery</vt:lpstr>
      <vt:lpstr>Discussion – Limitation</vt:lpstr>
      <vt:lpstr>Discussion – Limitation</vt:lpstr>
      <vt:lpstr>Conclusion and Future Work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Novel Feature Extraction,  Selection and Fusion for  Effective Malware Family Classification</dc:title>
  <dc:creator>薛筑允</dc:creator>
  <cp:lastModifiedBy>Leo Chen</cp:lastModifiedBy>
  <cp:revision>885</cp:revision>
  <dcterms:created xsi:type="dcterms:W3CDTF">2017-08-06T15:17:39Z</dcterms:created>
  <dcterms:modified xsi:type="dcterms:W3CDTF">2017-12-22T06:24:26Z</dcterms:modified>
</cp:coreProperties>
</file>